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AF89-BD59-46BA-B0B7-436ACCD8989F}" type="datetimeFigureOut">
              <a:rPr lang="en-CA" smtClean="0"/>
              <a:t>2013-04-29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493D98-9A1E-47F8-A117-92CD5615C71B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AF89-BD59-46BA-B0B7-436ACCD8989F}" type="datetimeFigureOut">
              <a:rPr lang="en-CA" smtClean="0"/>
              <a:t>2013-04-29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3D98-9A1E-47F8-A117-92CD5615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AF89-BD59-46BA-B0B7-436ACCD8989F}" type="datetimeFigureOut">
              <a:rPr lang="en-CA" smtClean="0"/>
              <a:t>2013-04-29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3D98-9A1E-47F8-A117-92CD5615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AF89-BD59-46BA-B0B7-436ACCD8989F}" type="datetimeFigureOut">
              <a:rPr lang="en-CA" smtClean="0"/>
              <a:t>2013-04-29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3D98-9A1E-47F8-A117-92CD5615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AF89-BD59-46BA-B0B7-436ACCD8989F}" type="datetimeFigureOut">
              <a:rPr lang="en-CA" smtClean="0"/>
              <a:t>2013-04-29</a:t>
            </a:fld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3D98-9A1E-47F8-A117-92CD5615C71B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AF89-BD59-46BA-B0B7-436ACCD8989F}" type="datetimeFigureOut">
              <a:rPr lang="en-CA" smtClean="0"/>
              <a:t>2013-04-29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3D98-9A1E-47F8-A117-92CD5615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AF89-BD59-46BA-B0B7-436ACCD8989F}" type="datetimeFigureOut">
              <a:rPr lang="en-CA" smtClean="0"/>
              <a:t>2013-04-29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3D98-9A1E-47F8-A117-92CD5615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AF89-BD59-46BA-B0B7-436ACCD8989F}" type="datetimeFigureOut">
              <a:rPr lang="en-CA" smtClean="0"/>
              <a:t>2013-04-29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3D98-9A1E-47F8-A117-92CD5615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AF89-BD59-46BA-B0B7-436ACCD8989F}" type="datetimeFigureOut">
              <a:rPr lang="en-CA" smtClean="0"/>
              <a:t>2013-04-29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3D98-9A1E-47F8-A117-92CD5615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AF89-BD59-46BA-B0B7-436ACCD8989F}" type="datetimeFigureOut">
              <a:rPr lang="en-CA" smtClean="0"/>
              <a:t>2013-04-29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3D98-9A1E-47F8-A117-92CD5615C71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AF89-BD59-46BA-B0B7-436ACCD8989F}" type="datetimeFigureOut">
              <a:rPr lang="en-CA" smtClean="0"/>
              <a:t>2013-04-29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3D98-9A1E-47F8-A117-92CD5615C71B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14AF89-BD59-46BA-B0B7-436ACCD8989F}" type="datetimeFigureOut">
              <a:rPr lang="en-CA" smtClean="0"/>
              <a:t>2013-04-29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493D98-9A1E-47F8-A117-92CD5615C71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1939-1945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WWII- Lecture 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7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Last Class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D-Day</a:t>
            </a:r>
          </a:p>
          <a:p>
            <a:r>
              <a:rPr lang="en-CA" dirty="0" smtClean="0"/>
              <a:t>Liberation of Holland</a:t>
            </a:r>
          </a:p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Nations role </a:t>
            </a:r>
            <a:endParaRPr lang="en-CA" dirty="0"/>
          </a:p>
          <a:p>
            <a:r>
              <a:rPr lang="en-CA" dirty="0" smtClean="0"/>
              <a:t>Women's role</a:t>
            </a:r>
          </a:p>
          <a:p>
            <a:r>
              <a:rPr lang="en-CA" dirty="0" smtClean="0"/>
              <a:t>Japanese internment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548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This class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Current events</a:t>
            </a:r>
          </a:p>
          <a:p>
            <a:endParaRPr lang="en-CA" dirty="0"/>
          </a:p>
          <a:p>
            <a:r>
              <a:rPr lang="en-CA" dirty="0" smtClean="0"/>
              <a:t>Lecture</a:t>
            </a:r>
          </a:p>
          <a:p>
            <a:endParaRPr lang="en-CA" dirty="0"/>
          </a:p>
          <a:p>
            <a:r>
              <a:rPr lang="en-CA" dirty="0" smtClean="0"/>
              <a:t>Video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857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holocaust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Jewish, gypsies, and other people/races the Nazi’s determined to be inferior were sent to concentration camps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754216" cy="322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7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holocaust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Estimates vary, but around </a:t>
            </a:r>
            <a:r>
              <a:rPr lang="en-CA" u="sng" dirty="0" smtClean="0"/>
              <a:t>6,000,000 people were murdered by Nazis in concentration camps</a:t>
            </a:r>
          </a:p>
          <a:p>
            <a:endParaRPr lang="en-CA" dirty="0"/>
          </a:p>
          <a:p>
            <a:r>
              <a:rPr lang="en-CA" u="sng" dirty="0"/>
              <a:t>Genocide: the deliberate and systematic destruction </a:t>
            </a:r>
            <a:r>
              <a:rPr lang="en-CA" u="sng" dirty="0" smtClean="0"/>
              <a:t>of </a:t>
            </a:r>
            <a:r>
              <a:rPr lang="en-CA" u="sng" dirty="0"/>
              <a:t>an ethnic, racial, religious, or national group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33742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32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holocaust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 the paper supplied by Mr. Hoy</a:t>
            </a:r>
          </a:p>
          <a:p>
            <a:endParaRPr lang="en-CA" dirty="0"/>
          </a:p>
          <a:p>
            <a:r>
              <a:rPr lang="en-CA" dirty="0" smtClean="0"/>
              <a:t>Discuss how it makes you feel within your table</a:t>
            </a:r>
          </a:p>
          <a:p>
            <a:endParaRPr lang="en-CA" dirty="0"/>
          </a:p>
          <a:p>
            <a:r>
              <a:rPr lang="en-CA" dirty="0" smtClean="0"/>
              <a:t>Underline facts and information that you find interesting/disturbing/shocking.</a:t>
            </a:r>
          </a:p>
          <a:p>
            <a:endParaRPr lang="en-CA" dirty="0"/>
          </a:p>
          <a:p>
            <a:r>
              <a:rPr lang="en-CA" dirty="0" smtClean="0"/>
              <a:t>Discuss as a class how these documents shed light on the Holocaust and the persecution of </a:t>
            </a:r>
            <a:r>
              <a:rPr lang="en-CA" smtClean="0"/>
              <a:t>the Jewish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5689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</TotalTime>
  <Words>122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WWII- Lecture 5</vt:lpstr>
      <vt:lpstr>Last Class</vt:lpstr>
      <vt:lpstr>This class</vt:lpstr>
      <vt:lpstr>The holocaust</vt:lpstr>
      <vt:lpstr>The holocaust</vt:lpstr>
      <vt:lpstr>holocaust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WWII- Lecture 5</dc:title>
  <dc:creator>Windows User</dc:creator>
  <cp:lastModifiedBy>Windows User</cp:lastModifiedBy>
  <cp:revision>2</cp:revision>
  <dcterms:created xsi:type="dcterms:W3CDTF">2013-04-30T03:02:21Z</dcterms:created>
  <dcterms:modified xsi:type="dcterms:W3CDTF">2013-04-30T03:31:08Z</dcterms:modified>
</cp:coreProperties>
</file>