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62" r:id="rId5"/>
    <p:sldId id="263" r:id="rId6"/>
    <p:sldId id="268" r:id="rId7"/>
    <p:sldId id="264" r:id="rId8"/>
    <p:sldId id="267" r:id="rId9"/>
    <p:sldId id="259" r:id="rId10"/>
    <p:sldId id="260" r:id="rId11"/>
    <p:sldId id="269" r:id="rId12"/>
    <p:sldId id="271" r:id="rId13"/>
    <p:sldId id="270" r:id="rId14"/>
    <p:sldId id="272" r:id="rId15"/>
    <p:sldId id="273" r:id="rId16"/>
    <p:sldId id="276" r:id="rId17"/>
    <p:sldId id="274" r:id="rId18"/>
    <p:sldId id="275" r:id="rId19"/>
    <p:sldId id="277" r:id="rId20"/>
    <p:sldId id="279" r:id="rId21"/>
    <p:sldId id="278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88256" autoAdjust="0"/>
  </p:normalViewPr>
  <p:slideViewPr>
    <p:cSldViewPr>
      <p:cViewPr varScale="1">
        <p:scale>
          <a:sx n="74" d="100"/>
          <a:sy n="74" d="100"/>
        </p:scale>
        <p:origin x="-126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D64BE-25C5-4A04-9F5E-69D4FDAB13C8}" type="datetimeFigureOut">
              <a:rPr lang="en-CA" smtClean="0"/>
              <a:pPr/>
              <a:t>2013-04-29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EF03B7D-A916-4F68-A616-09B52545EA6E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D64BE-25C5-4A04-9F5E-69D4FDAB13C8}" type="datetimeFigureOut">
              <a:rPr lang="en-CA" smtClean="0"/>
              <a:pPr/>
              <a:t>2013-04-29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03B7D-A916-4F68-A616-09B52545EA6E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D64BE-25C5-4A04-9F5E-69D4FDAB13C8}" type="datetimeFigureOut">
              <a:rPr lang="en-CA" smtClean="0"/>
              <a:pPr/>
              <a:t>2013-04-29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03B7D-A916-4F68-A616-09B52545EA6E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D64BE-25C5-4A04-9F5E-69D4FDAB13C8}" type="datetimeFigureOut">
              <a:rPr lang="en-CA" smtClean="0"/>
              <a:pPr/>
              <a:t>2013-04-29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03B7D-A916-4F68-A616-09B52545EA6E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D64BE-25C5-4A04-9F5E-69D4FDAB13C8}" type="datetimeFigureOut">
              <a:rPr lang="en-CA" smtClean="0"/>
              <a:pPr/>
              <a:t>2013-04-29</a:t>
            </a:fld>
            <a:endParaRPr lang="en-CA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03B7D-A916-4F68-A616-09B52545EA6E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D64BE-25C5-4A04-9F5E-69D4FDAB13C8}" type="datetimeFigureOut">
              <a:rPr lang="en-CA" smtClean="0"/>
              <a:pPr/>
              <a:t>2013-04-29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03B7D-A916-4F68-A616-09B52545EA6E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D64BE-25C5-4A04-9F5E-69D4FDAB13C8}" type="datetimeFigureOut">
              <a:rPr lang="en-CA" smtClean="0"/>
              <a:pPr/>
              <a:t>2013-04-29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03B7D-A916-4F68-A616-09B52545EA6E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D64BE-25C5-4A04-9F5E-69D4FDAB13C8}" type="datetimeFigureOut">
              <a:rPr lang="en-CA" smtClean="0"/>
              <a:pPr/>
              <a:t>2013-04-29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03B7D-A916-4F68-A616-09B52545EA6E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D64BE-25C5-4A04-9F5E-69D4FDAB13C8}" type="datetimeFigureOut">
              <a:rPr lang="en-CA" smtClean="0"/>
              <a:pPr/>
              <a:t>2013-04-29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03B7D-A916-4F68-A616-09B52545EA6E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D64BE-25C5-4A04-9F5E-69D4FDAB13C8}" type="datetimeFigureOut">
              <a:rPr lang="en-CA" smtClean="0"/>
              <a:pPr/>
              <a:t>2013-04-29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03B7D-A916-4F68-A616-09B52545EA6E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D64BE-25C5-4A04-9F5E-69D4FDAB13C8}" type="datetimeFigureOut">
              <a:rPr lang="en-CA" smtClean="0"/>
              <a:pPr/>
              <a:t>2013-04-29</a:t>
            </a:fld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03B7D-A916-4F68-A616-09B52545EA6E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EE9D64BE-25C5-4A04-9F5E-69D4FDAB13C8}" type="datetimeFigureOut">
              <a:rPr lang="en-CA" smtClean="0"/>
              <a:pPr/>
              <a:t>2013-04-29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EF03B7D-A916-4F68-A616-09B52545EA6E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 smtClean="0"/>
              <a:t>1939-1945</a:t>
            </a:r>
            <a:endParaRPr lang="en-CA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WW2: Lecture 4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206803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Canada liberates Holland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Fighting was </a:t>
            </a:r>
            <a:r>
              <a:rPr lang="en-CA" dirty="0" smtClean="0"/>
              <a:t>hard; </a:t>
            </a:r>
            <a:r>
              <a:rPr lang="en-CA" dirty="0" smtClean="0"/>
              <a:t>mostly in cities, Canadian casualties were high- 6300</a:t>
            </a:r>
          </a:p>
          <a:p>
            <a:r>
              <a:rPr lang="en-CA" u="sng" dirty="0" smtClean="0"/>
              <a:t>Canadian forces gave a great deal of aid to the citizens of Holland who were starving after German </a:t>
            </a:r>
          </a:p>
          <a:p>
            <a:r>
              <a:rPr lang="en-CA" dirty="0" smtClean="0"/>
              <a:t>Ever since people from Holland have held a high esteem and great respect for Canadians.  </a:t>
            </a:r>
            <a:endParaRPr lang="en-C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492208"/>
            <a:ext cx="2811216" cy="2108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8275" y="4256651"/>
            <a:ext cx="3427481" cy="2569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9644" y="4972408"/>
            <a:ext cx="2448312" cy="1634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2223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Women in the war</a:t>
            </a:r>
            <a:endParaRPr lang="en-CA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556792"/>
            <a:ext cx="3333750" cy="516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6296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Women in the war</a:t>
            </a:r>
            <a:endParaRPr lang="en-CA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12776"/>
            <a:ext cx="7379245" cy="506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9029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Women in the war</a:t>
            </a:r>
            <a:endParaRPr lang="en-C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479924"/>
            <a:ext cx="3672408" cy="5378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7542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Women in the war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Much like WWI, women filled the jobs of men who had left to fight in the war.</a:t>
            </a:r>
          </a:p>
          <a:p>
            <a:endParaRPr lang="en-CA" dirty="0" smtClean="0"/>
          </a:p>
          <a:p>
            <a:r>
              <a:rPr lang="en-CA" u="sng" dirty="0" smtClean="0"/>
              <a:t>Single women were in demand because they had limited family obligations.</a:t>
            </a:r>
          </a:p>
          <a:p>
            <a:endParaRPr lang="en-CA" u="sng" dirty="0"/>
          </a:p>
        </p:txBody>
      </p:sp>
      <p:pic>
        <p:nvPicPr>
          <p:cNvPr id="1026" name="Picture 2" descr="http://rlv.zcache.com/wwii_women_postcards-r1687e1e3803e42b6b68306c099864bd7_vgbaq_8byvr_512.jpg"/>
          <p:cNvPicPr>
            <a:picLocks noChangeAspect="1" noChangeArrowheads="1"/>
          </p:cNvPicPr>
          <p:nvPr/>
        </p:nvPicPr>
        <p:blipFill>
          <a:blip r:embed="rId2" cstate="print"/>
          <a:srcRect l="14765" t="2953" r="12884" b="4025"/>
          <a:stretch>
            <a:fillRect/>
          </a:stretch>
        </p:blipFill>
        <p:spPr bwMode="auto">
          <a:xfrm>
            <a:off x="5004048" y="3473624"/>
            <a:ext cx="2632292" cy="33843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95418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Nations Involvement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Reasons to join war effort:</a:t>
            </a:r>
          </a:p>
          <a:p>
            <a:pPr marL="571500" indent="-457200">
              <a:buFont typeface="+mj-lt"/>
              <a:buAutoNum type="arabicPeriod"/>
            </a:pPr>
            <a:r>
              <a:rPr lang="en-US" dirty="0" smtClean="0"/>
              <a:t>Pay- many were living in poverty</a:t>
            </a:r>
          </a:p>
          <a:p>
            <a:pPr marL="571500" indent="-457200">
              <a:buFont typeface="+mj-lt"/>
              <a:buAutoNum type="arabicPeriod"/>
            </a:pPr>
            <a:r>
              <a:rPr lang="en-US" dirty="0" smtClean="0"/>
              <a:t>Nazi ideals conflicted with their own</a:t>
            </a:r>
          </a:p>
          <a:p>
            <a:pPr marL="571500" indent="-457200">
              <a:buFont typeface="+mj-lt"/>
              <a:buAutoNum type="arabicPeriod"/>
            </a:pPr>
            <a:r>
              <a:rPr lang="en-US" dirty="0" smtClean="0"/>
              <a:t>Pressured by recruiters</a:t>
            </a:r>
          </a:p>
          <a:p>
            <a:pPr marL="571500" indent="-457200">
              <a:buFont typeface="+mj-lt"/>
              <a:buAutoNum type="arabicPeriod"/>
            </a:pPr>
            <a:endParaRPr lang="en-US" dirty="0" smtClean="0"/>
          </a:p>
          <a:p>
            <a:pPr marL="571500" indent="-457200"/>
            <a:endParaRPr lang="en-US" dirty="0" smtClean="0"/>
          </a:p>
        </p:txBody>
      </p:sp>
      <p:pic>
        <p:nvPicPr>
          <p:cNvPr id="30722" name="Picture 2" descr="http://bahbs.files.wordpress.com/2011/11/tommy01-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23265" y="3212976"/>
            <a:ext cx="3693151" cy="35897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Nations Involvement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0" indent="-457200"/>
            <a:r>
              <a:rPr lang="en-US" u="sng" dirty="0" smtClean="0"/>
              <a:t>Mostly served as infantry because:</a:t>
            </a:r>
          </a:p>
          <a:p>
            <a:pPr marL="571500" indent="-457200">
              <a:buAutoNum type="arabicPeriod"/>
            </a:pPr>
            <a:r>
              <a:rPr lang="en-US" u="sng" dirty="0" smtClean="0"/>
              <a:t>Infantry need the most bodies</a:t>
            </a:r>
          </a:p>
          <a:p>
            <a:pPr marL="571500" indent="-457200">
              <a:buAutoNum type="arabicPeriod"/>
            </a:pPr>
            <a:r>
              <a:rPr lang="en-US" u="sng" dirty="0" smtClean="0"/>
              <a:t>Navy &amp; air force had restrictions for who could serve; education and race being limiting factors</a:t>
            </a:r>
          </a:p>
          <a:p>
            <a:pPr marL="571500" indent="-457200">
              <a:buFont typeface="+mj-lt"/>
              <a:buAutoNum type="arabicPeriod"/>
            </a:pPr>
            <a:endParaRPr lang="en-US" dirty="0" smtClean="0"/>
          </a:p>
          <a:p>
            <a:pPr marL="571500" indent="-457200"/>
            <a:endParaRPr lang="en-US" dirty="0" smtClean="0"/>
          </a:p>
        </p:txBody>
      </p:sp>
      <p:pic>
        <p:nvPicPr>
          <p:cNvPr id="27650" name="Picture 2" descr="http://wwii.ca/photos/devils_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3429000"/>
            <a:ext cx="4489728" cy="32849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Nations Involvement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 smtClean="0"/>
          </a:p>
          <a:p>
            <a:r>
              <a:rPr lang="en-US" dirty="0" smtClean="0"/>
              <a:t>“Pure European descent”, “…be a British born subject, of a white </a:t>
            </a:r>
            <a:r>
              <a:rPr lang="en-US" dirty="0" smtClean="0"/>
              <a:t>race”= racism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N. served in every military campaign in the war from Dieppe to Normandy</a:t>
            </a:r>
          </a:p>
          <a:p>
            <a:endParaRPr lang="en-US" dirty="0" smtClean="0"/>
          </a:p>
          <a:p>
            <a:r>
              <a:rPr lang="en-US" u="sng" dirty="0" smtClean="0"/>
              <a:t>Donated over $23,000 to the red cross and various war </a:t>
            </a:r>
            <a:r>
              <a:rPr lang="en-US" u="sng" dirty="0" smtClean="0"/>
              <a:t>efforts- financial contributions</a:t>
            </a:r>
            <a:endParaRPr lang="en-US" u="sng" dirty="0" smtClean="0"/>
          </a:p>
          <a:p>
            <a:endParaRPr lang="en-US" dirty="0" smtClean="0"/>
          </a:p>
          <a:p>
            <a:r>
              <a:rPr lang="en-US" dirty="0" smtClean="0"/>
              <a:t>Over 200 1</a:t>
            </a:r>
            <a:r>
              <a:rPr lang="en-US" baseline="30000" dirty="0" smtClean="0"/>
              <a:t>st</a:t>
            </a:r>
            <a:r>
              <a:rPr lang="en-US" dirty="0" smtClean="0"/>
              <a:t> N. died during WWII</a:t>
            </a:r>
          </a:p>
          <a:p>
            <a:endParaRPr lang="en-US" dirty="0" smtClean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Nations Involvement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3,090 men and women enlisted in the war effort</a:t>
            </a:r>
          </a:p>
          <a:p>
            <a:pPr>
              <a:buNone/>
            </a:pPr>
            <a:endParaRPr lang="en-US" dirty="0" smtClean="0"/>
          </a:p>
          <a:p>
            <a:r>
              <a:rPr lang="en-US" u="sng" dirty="0" smtClean="0"/>
              <a:t>This number does not represent the real number because:</a:t>
            </a:r>
          </a:p>
          <a:p>
            <a:pPr marL="571500" indent="-457200">
              <a:buFont typeface="+mj-lt"/>
              <a:buAutoNum type="arabicPeriod"/>
            </a:pPr>
            <a:r>
              <a:rPr lang="en-US" u="sng" dirty="0" smtClean="0"/>
              <a:t>Some 1</a:t>
            </a:r>
            <a:r>
              <a:rPr lang="en-US" u="sng" baseline="30000" dirty="0" smtClean="0"/>
              <a:t>st</a:t>
            </a:r>
            <a:r>
              <a:rPr lang="en-US" u="sng" dirty="0" smtClean="0"/>
              <a:t> N. had given up their status due to treaty negotiations and marriage laws</a:t>
            </a:r>
          </a:p>
          <a:p>
            <a:pPr marL="571500" indent="-457200">
              <a:buFont typeface="+mj-lt"/>
              <a:buAutoNum type="arabicPeriod"/>
            </a:pPr>
            <a:r>
              <a:rPr lang="en-US" u="sng" dirty="0" err="1" smtClean="0"/>
              <a:t>Metis</a:t>
            </a:r>
            <a:r>
              <a:rPr lang="en-US" u="sng" dirty="0" smtClean="0"/>
              <a:t> and Inuit were not included as “Indians”</a:t>
            </a:r>
          </a:p>
          <a:p>
            <a:pPr marL="571500" indent="-457200">
              <a:buFont typeface="+mj-lt"/>
              <a:buAutoNum type="arabicPeriod"/>
            </a:pPr>
            <a:r>
              <a:rPr lang="en-US" u="sng" dirty="0" smtClean="0"/>
              <a:t>Those bands close to the US border served in the American army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Over 200 1</a:t>
            </a:r>
            <a:r>
              <a:rPr lang="en-US" baseline="30000" dirty="0" smtClean="0"/>
              <a:t>st</a:t>
            </a:r>
            <a:r>
              <a:rPr lang="en-US" dirty="0" smtClean="0"/>
              <a:t> N. died during WWII</a:t>
            </a:r>
          </a:p>
          <a:p>
            <a:endParaRPr lang="en-US" dirty="0" smtClean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Japanese internment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Canadians began to fear Japanese invasion and thought Japanese descendants in Canada would aid the potential invaders.</a:t>
            </a:r>
          </a:p>
          <a:p>
            <a:endParaRPr lang="en-CA" dirty="0"/>
          </a:p>
          <a:p>
            <a:pPr marL="114300" indent="0">
              <a:buNone/>
            </a:pPr>
            <a:endParaRPr lang="en-C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889915"/>
            <a:ext cx="5538192" cy="3973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15963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Day’s preview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Current Events</a:t>
            </a:r>
          </a:p>
          <a:p>
            <a:endParaRPr lang="en-CA" dirty="0"/>
          </a:p>
          <a:p>
            <a:r>
              <a:rPr lang="en-CA" dirty="0" smtClean="0"/>
              <a:t>Lecture</a:t>
            </a:r>
          </a:p>
          <a:p>
            <a:endParaRPr lang="en-CA" dirty="0"/>
          </a:p>
          <a:p>
            <a:r>
              <a:rPr lang="en-CA" dirty="0" smtClean="0"/>
              <a:t>Video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488243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Japanese internment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u="sng" dirty="0" smtClean="0"/>
              <a:t>As a result 21,000 Japanese were moved into internment camps or east of the Rockies</a:t>
            </a:r>
          </a:p>
          <a:p>
            <a:pPr marL="114300" indent="0">
              <a:buNone/>
            </a:pPr>
            <a:endParaRPr lang="en-CA" u="sng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852936"/>
            <a:ext cx="5410105" cy="3561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76068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Japanese internment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u="sng" dirty="0" smtClean="0"/>
              <a:t>All belongings of Japanese people were confiscated by the government and sold. </a:t>
            </a:r>
          </a:p>
          <a:p>
            <a:endParaRPr lang="en-CA" u="sng" dirty="0"/>
          </a:p>
          <a:p>
            <a:endParaRPr lang="en-CA" u="sng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924944"/>
            <a:ext cx="6754391" cy="3597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45339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Review of last class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CA" dirty="0" smtClean="0"/>
              <a:t>Battle of Britain</a:t>
            </a:r>
          </a:p>
          <a:p>
            <a:pPr marL="114300" indent="0">
              <a:buNone/>
            </a:pPr>
            <a:r>
              <a:rPr lang="en-CA" dirty="0" smtClean="0"/>
              <a:t>-German attempt to invade Britain, fought in air</a:t>
            </a:r>
          </a:p>
          <a:p>
            <a:pPr marL="114300" indent="0">
              <a:buNone/>
            </a:pPr>
            <a:endParaRPr lang="en-CA" dirty="0" smtClean="0"/>
          </a:p>
          <a:p>
            <a:r>
              <a:rPr lang="en-CA" dirty="0" smtClean="0"/>
              <a:t>Battle of </a:t>
            </a:r>
            <a:r>
              <a:rPr lang="en-CA" dirty="0" err="1" smtClean="0"/>
              <a:t>Ortona</a:t>
            </a:r>
            <a:endParaRPr lang="en-CA" dirty="0"/>
          </a:p>
          <a:p>
            <a:pPr marL="114300" indent="0">
              <a:buNone/>
            </a:pPr>
            <a:r>
              <a:rPr lang="en-CA" dirty="0" smtClean="0"/>
              <a:t>-major Canadian victory</a:t>
            </a:r>
          </a:p>
          <a:p>
            <a:pPr marL="114300" indent="0">
              <a:buNone/>
            </a:pPr>
            <a:endParaRPr lang="en-CA" dirty="0" smtClean="0"/>
          </a:p>
          <a:p>
            <a:r>
              <a:rPr lang="en-CA" dirty="0" smtClean="0"/>
              <a:t>Operation Barbarossa/Invasion of Russia</a:t>
            </a:r>
          </a:p>
          <a:p>
            <a:pPr marL="114300" indent="0">
              <a:buNone/>
            </a:pPr>
            <a:r>
              <a:rPr lang="en-CA" dirty="0" smtClean="0"/>
              <a:t>-arguably cost Germans the war</a:t>
            </a:r>
          </a:p>
          <a:p>
            <a:pPr marL="114300" indent="0">
              <a:buNone/>
            </a:pPr>
            <a:endParaRPr lang="en-CA" dirty="0" smtClean="0"/>
          </a:p>
          <a:p>
            <a:r>
              <a:rPr lang="en-CA" dirty="0" smtClean="0"/>
              <a:t>Pearl Harbor</a:t>
            </a:r>
          </a:p>
          <a:p>
            <a:pPr marL="114300" indent="0">
              <a:buNone/>
            </a:pPr>
            <a:r>
              <a:rPr lang="en-CA" dirty="0" smtClean="0"/>
              <a:t>-brought USA into was against Axis</a:t>
            </a:r>
          </a:p>
          <a:p>
            <a:pPr marL="114300" indent="0">
              <a:buNone/>
            </a:pPr>
            <a:endParaRPr lang="en-CA" dirty="0" smtClean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5756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D-Day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784"/>
            <a:ext cx="9144000" cy="5373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3304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D-Day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u="sng" dirty="0" smtClean="0"/>
              <a:t>June 6, 1944</a:t>
            </a:r>
          </a:p>
          <a:p>
            <a:r>
              <a:rPr lang="en-CA" u="sng" dirty="0" smtClean="0"/>
              <a:t>Allied invasion of Europe- Normandy region of Northern France</a:t>
            </a:r>
          </a:p>
          <a:p>
            <a:r>
              <a:rPr lang="en-CA" dirty="0"/>
              <a:t>A 5 pronged attack, along an 80km stretch  of beach. </a:t>
            </a:r>
          </a:p>
          <a:p>
            <a:endParaRPr lang="en-CA" u="sng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691601"/>
            <a:ext cx="4354420" cy="3166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37205"/>
            <a:ext cx="4716016" cy="29207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8489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D-day beaches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u="sng" dirty="0" smtClean="0"/>
              <a:t>Canadian forces attacked at “Juno” beach</a:t>
            </a:r>
          </a:p>
          <a:p>
            <a:endParaRPr lang="en-CA" u="sng" dirty="0"/>
          </a:p>
          <a:p>
            <a:r>
              <a:rPr lang="en-CA" u="sng" dirty="0" smtClean="0"/>
              <a:t>30,000 Canadian soldiers fought</a:t>
            </a:r>
          </a:p>
          <a:p>
            <a:endParaRPr lang="en-CA" u="sng" dirty="0"/>
          </a:p>
          <a:p>
            <a:r>
              <a:rPr lang="en-CA" u="sng" dirty="0" smtClean="0"/>
              <a:t>359 Canadians died on D-day</a:t>
            </a:r>
          </a:p>
          <a:p>
            <a:endParaRPr lang="en-CA" u="sng" dirty="0"/>
          </a:p>
          <a:p>
            <a:r>
              <a:rPr lang="en-CA" u="sng" dirty="0" smtClean="0"/>
              <a:t>By the end of the day Canadian forces had reached farther into German territory than any other force.</a:t>
            </a:r>
            <a:endParaRPr lang="en-CA" u="sng" dirty="0"/>
          </a:p>
        </p:txBody>
      </p:sp>
    </p:spTree>
    <p:extLst>
      <p:ext uri="{BB962C8B-B14F-4D97-AF65-F5344CB8AC3E}">
        <p14:creationId xmlns:p14="http://schemas.microsoft.com/office/powerpoint/2010/main" val="3341465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D-day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  <a:p>
            <a:r>
              <a:rPr lang="en-CA" dirty="0" smtClean="0"/>
              <a:t>Operations began @ midnight with paratrooper being dropped in behind </a:t>
            </a:r>
          </a:p>
          <a:p>
            <a:pPr marL="114300" indent="0">
              <a:buNone/>
            </a:pPr>
            <a:r>
              <a:rPr lang="en-CA" dirty="0" smtClean="0"/>
              <a:t>   enemy lines </a:t>
            </a:r>
          </a:p>
          <a:p>
            <a:endParaRPr lang="en-CA" dirty="0" smtClean="0"/>
          </a:p>
          <a:p>
            <a:r>
              <a:rPr lang="en-CA" dirty="0" smtClean="0"/>
              <a:t>What would be the job </a:t>
            </a:r>
          </a:p>
          <a:p>
            <a:pPr marL="114300" indent="0">
              <a:buNone/>
            </a:pPr>
            <a:r>
              <a:rPr lang="en-CA" dirty="0"/>
              <a:t> </a:t>
            </a:r>
            <a:r>
              <a:rPr lang="en-CA" dirty="0" smtClean="0"/>
              <a:t>   of these men?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454817"/>
            <a:ext cx="4275861" cy="3403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9033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D-day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1628800"/>
            <a:ext cx="9196488" cy="52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6622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Canada liberates Holland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In 1945 as allied forces move across Europe liberating cities from the Germans, </a:t>
            </a:r>
            <a:r>
              <a:rPr lang="en-CA" u="sng" dirty="0" smtClean="0"/>
              <a:t>Canada was assigned the task of liberating Holland</a:t>
            </a:r>
            <a:endParaRPr lang="en-CA" u="sng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284984"/>
            <a:ext cx="2862584" cy="3254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483707"/>
            <a:ext cx="38100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911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480</TotalTime>
  <Words>499</Words>
  <Application>Microsoft Office PowerPoint</Application>
  <PresentationFormat>On-screen Show (4:3)</PresentationFormat>
  <Paragraphs>87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Apothecary</vt:lpstr>
      <vt:lpstr>WW2: Lecture 4</vt:lpstr>
      <vt:lpstr>Day’s preview</vt:lpstr>
      <vt:lpstr>Review of last class</vt:lpstr>
      <vt:lpstr>D-Day</vt:lpstr>
      <vt:lpstr>D-Day</vt:lpstr>
      <vt:lpstr>D-day beaches</vt:lpstr>
      <vt:lpstr>D-day</vt:lpstr>
      <vt:lpstr>D-day</vt:lpstr>
      <vt:lpstr>Canada liberates Holland</vt:lpstr>
      <vt:lpstr>Canada liberates Holland</vt:lpstr>
      <vt:lpstr>Women in the war</vt:lpstr>
      <vt:lpstr>Women in the war</vt:lpstr>
      <vt:lpstr>Women in the war</vt:lpstr>
      <vt:lpstr>Women in the war</vt:lpstr>
      <vt:lpstr>1st Nations Involvement</vt:lpstr>
      <vt:lpstr>1st Nations Involvement</vt:lpstr>
      <vt:lpstr>1st Nations Involvement</vt:lpstr>
      <vt:lpstr>1st Nations Involvement</vt:lpstr>
      <vt:lpstr>Japanese internment</vt:lpstr>
      <vt:lpstr>Japanese internment</vt:lpstr>
      <vt:lpstr>Japanese internment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WW2: Lecture 4</dc:title>
  <dc:creator>Windows User</dc:creator>
  <cp:lastModifiedBy>Windows User</cp:lastModifiedBy>
  <cp:revision>24</cp:revision>
  <dcterms:created xsi:type="dcterms:W3CDTF">2013-04-28T21:40:13Z</dcterms:created>
  <dcterms:modified xsi:type="dcterms:W3CDTF">2013-04-30T03:02:11Z</dcterms:modified>
</cp:coreProperties>
</file>