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0896-1E42-4212-B713-CA7EAA25F4EA}" type="datetimeFigureOut">
              <a:rPr lang="en-CA" smtClean="0"/>
              <a:t>2013-04-24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FC52-696D-4082-8AF6-67C09492A693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0896-1E42-4212-B713-CA7EAA25F4EA}" type="datetimeFigureOut">
              <a:rPr lang="en-CA" smtClean="0"/>
              <a:t>2013-04-24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FC52-696D-4082-8AF6-67C09492A6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0896-1E42-4212-B713-CA7EAA25F4EA}" type="datetimeFigureOut">
              <a:rPr lang="en-CA" smtClean="0"/>
              <a:t>2013-04-24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FC52-696D-4082-8AF6-67C09492A6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0896-1E42-4212-B713-CA7EAA25F4EA}" type="datetimeFigureOut">
              <a:rPr lang="en-CA" smtClean="0"/>
              <a:t>2013-04-24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FC52-696D-4082-8AF6-67C09492A693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0896-1E42-4212-B713-CA7EAA25F4EA}" type="datetimeFigureOut">
              <a:rPr lang="en-CA" smtClean="0"/>
              <a:t>2013-04-24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FC52-696D-4082-8AF6-67C09492A6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0896-1E42-4212-B713-CA7EAA25F4EA}" type="datetimeFigureOut">
              <a:rPr lang="en-CA" smtClean="0"/>
              <a:t>2013-04-24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FC52-696D-4082-8AF6-67C09492A693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0896-1E42-4212-B713-CA7EAA25F4EA}" type="datetimeFigureOut">
              <a:rPr lang="en-CA" smtClean="0"/>
              <a:t>2013-04-24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FC52-696D-4082-8AF6-67C09492A693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0896-1E42-4212-B713-CA7EAA25F4EA}" type="datetimeFigureOut">
              <a:rPr lang="en-CA" smtClean="0"/>
              <a:t>2013-04-24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FC52-696D-4082-8AF6-67C09492A6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0896-1E42-4212-B713-CA7EAA25F4EA}" type="datetimeFigureOut">
              <a:rPr lang="en-CA" smtClean="0"/>
              <a:t>2013-04-24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FC52-696D-4082-8AF6-67C09492A6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0896-1E42-4212-B713-CA7EAA25F4EA}" type="datetimeFigureOut">
              <a:rPr lang="en-CA" smtClean="0"/>
              <a:t>2013-04-24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FC52-696D-4082-8AF6-67C09492A693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0896-1E42-4212-B713-CA7EAA25F4EA}" type="datetimeFigureOut">
              <a:rPr lang="en-CA" smtClean="0"/>
              <a:t>2013-04-24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FC52-696D-4082-8AF6-67C09492A693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D50896-1E42-4212-B713-CA7EAA25F4EA}" type="datetimeFigureOut">
              <a:rPr lang="en-CA" smtClean="0"/>
              <a:t>2013-04-24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2C5FC52-696D-4082-8AF6-67C09492A693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gvY6zBc3q4" TargetMode="External"/><Relationship Id="rId2" Type="http://schemas.openxmlformats.org/officeDocument/2006/relationships/hyperlink" Target="http://www.enbridge.com/MediaCentre/VideoLibrary.aspx#pi,saf,g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3479" y="5805264"/>
            <a:ext cx="5637010" cy="882119"/>
          </a:xfrm>
        </p:spPr>
        <p:txBody>
          <a:bodyPr/>
          <a:lstStyle/>
          <a:p>
            <a:r>
              <a:rPr lang="en-CA" dirty="0" smtClean="0"/>
              <a:t>A little humor to start the class..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5184576" cy="544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0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Propaganda?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524556" cy="352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2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Propaganda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Information, </a:t>
            </a:r>
            <a:r>
              <a:rPr lang="en-CA" dirty="0" smtClean="0"/>
              <a:t>especially </a:t>
            </a:r>
            <a:r>
              <a:rPr lang="en-CA" dirty="0"/>
              <a:t>of a biased or misleading nature, used to promote or publicize a particular political cause or point of view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r>
              <a:rPr lang="en-CA" dirty="0" smtClean="0"/>
              <a:t>Examples you know of??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47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Propaganda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Enbridge Pipeline support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>
                <a:hlinkClick r:id="rId3"/>
              </a:rPr>
              <a:t>Pipeline opposition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2725508" cy="409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3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Critical Literacy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Definition:</a:t>
            </a:r>
          </a:p>
          <a:p>
            <a:pPr marL="45720" indent="0">
              <a:buNone/>
            </a:pPr>
            <a:r>
              <a:rPr lang="en-CA" sz="2400" dirty="0" smtClean="0"/>
              <a:t>Critical </a:t>
            </a:r>
            <a:r>
              <a:rPr lang="en-CA" sz="2400" dirty="0"/>
              <a:t>literacy is the ability to actively read text in a manner that promotes a deeper understanding of socially constructed concepts; such as power, inequality, and injustice in human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13916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Critical Literacy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Critical literacy encourages individuals to understand and question the attitudes, values, and beliefs of written texts, visual applications, and spoken words. </a:t>
            </a:r>
          </a:p>
        </p:txBody>
      </p:sp>
    </p:spTree>
    <p:extLst>
      <p:ext uri="{BB962C8B-B14F-4D97-AF65-F5344CB8AC3E}">
        <p14:creationId xmlns:p14="http://schemas.microsoft.com/office/powerpoint/2010/main" val="26989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5229200"/>
            <a:ext cx="6512511" cy="1143000"/>
          </a:xfrm>
        </p:spPr>
        <p:txBody>
          <a:bodyPr/>
          <a:lstStyle/>
          <a:p>
            <a:r>
              <a:rPr lang="en-CA" dirty="0" smtClean="0"/>
              <a:t>Developing Critical </a:t>
            </a:r>
            <a:r>
              <a:rPr lang="en-CA" dirty="0"/>
              <a:t>Literacy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353664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Whose view point is expressed?</a:t>
            </a:r>
          </a:p>
          <a:p>
            <a:pPr marL="45720" indent="0">
              <a:buNone/>
            </a:pPr>
            <a:endParaRPr lang="en-CA" dirty="0" smtClean="0"/>
          </a:p>
          <a:p>
            <a:r>
              <a:rPr lang="en-CA" dirty="0" smtClean="0"/>
              <a:t>What does the author want us to think?</a:t>
            </a:r>
          </a:p>
          <a:p>
            <a:pPr marL="45720" indent="0">
              <a:buNone/>
            </a:pPr>
            <a:endParaRPr lang="en-CA" dirty="0" smtClean="0"/>
          </a:p>
          <a:p>
            <a:r>
              <a:rPr lang="en-CA" dirty="0" smtClean="0"/>
              <a:t>Whose viewpoints are missing, silenced, or discounted?</a:t>
            </a:r>
          </a:p>
          <a:p>
            <a:pPr marL="45720" indent="0">
              <a:buNone/>
            </a:pPr>
            <a:endParaRPr lang="en-CA" dirty="0" smtClean="0"/>
          </a:p>
          <a:p>
            <a:r>
              <a:rPr lang="en-CA" dirty="0" smtClean="0"/>
              <a:t>How might alternative  perspectives be represented?</a:t>
            </a:r>
          </a:p>
          <a:p>
            <a:pPr marL="45720" indent="0">
              <a:buNone/>
            </a:pPr>
            <a:endParaRPr lang="en-CA" dirty="0" smtClean="0"/>
          </a:p>
          <a:p>
            <a:r>
              <a:rPr lang="en-CA" dirty="0" smtClean="0"/>
              <a:t>What action might you take on the basis of what you have learned?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336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Activity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Using critical literacy techniques lets look at some propaganda from WW2…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63" y="2225528"/>
            <a:ext cx="5309441" cy="3272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7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Battle Assignment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CA" dirty="0" smtClean="0"/>
              <a:t>1.Battle </a:t>
            </a:r>
            <a:r>
              <a:rPr lang="en-CA" dirty="0"/>
              <a:t>of the </a:t>
            </a:r>
            <a:r>
              <a:rPr lang="en-CA" dirty="0" smtClean="0"/>
              <a:t>Atlantic</a:t>
            </a:r>
          </a:p>
          <a:p>
            <a:pPr marL="45720" indent="0">
              <a:buNone/>
            </a:pPr>
            <a:r>
              <a:rPr lang="en-CA" dirty="0" smtClean="0"/>
              <a:t>2. Liberation </a:t>
            </a:r>
            <a:r>
              <a:rPr lang="en-CA" dirty="0"/>
              <a:t>of </a:t>
            </a:r>
            <a:r>
              <a:rPr lang="en-CA" dirty="0" smtClean="0"/>
              <a:t>Holland</a:t>
            </a:r>
          </a:p>
          <a:p>
            <a:pPr marL="45720" indent="0">
              <a:buNone/>
            </a:pPr>
            <a:r>
              <a:rPr lang="en-CA" dirty="0" smtClean="0"/>
              <a:t>3. Orton/Italy</a:t>
            </a:r>
          </a:p>
          <a:p>
            <a:pPr marL="45720" indent="0">
              <a:buNone/>
            </a:pPr>
            <a:r>
              <a:rPr lang="en-CA" dirty="0" smtClean="0"/>
              <a:t>4. Pearl Harbor</a:t>
            </a:r>
          </a:p>
          <a:p>
            <a:pPr marL="45720" indent="0">
              <a:buNone/>
            </a:pPr>
            <a:r>
              <a:rPr lang="en-CA" dirty="0" smtClean="0"/>
              <a:t>5. Canada </a:t>
            </a:r>
            <a:r>
              <a:rPr lang="en-CA" dirty="0"/>
              <a:t>and </a:t>
            </a:r>
            <a:r>
              <a:rPr lang="en-CA"/>
              <a:t>Hong </a:t>
            </a:r>
            <a:r>
              <a:rPr lang="en-CA" smtClean="0"/>
              <a:t>Kong</a:t>
            </a:r>
            <a:endParaRPr lang="en-CA" dirty="0" smtClean="0"/>
          </a:p>
          <a:p>
            <a:pPr marL="45720" indent="0">
              <a:buNone/>
            </a:pPr>
            <a:r>
              <a:rPr lang="en-CA" dirty="0" smtClean="0"/>
              <a:t>6. Operation </a:t>
            </a:r>
            <a:r>
              <a:rPr lang="en-CA" dirty="0"/>
              <a:t>Sea Lion/Battle of </a:t>
            </a:r>
            <a:r>
              <a:rPr lang="en-CA" dirty="0" smtClean="0"/>
              <a:t>Britain</a:t>
            </a:r>
          </a:p>
          <a:p>
            <a:pPr marL="45720" indent="0">
              <a:buNone/>
            </a:pPr>
            <a:r>
              <a:rPr lang="en-CA" dirty="0" smtClean="0"/>
              <a:t>7. Operation </a:t>
            </a:r>
            <a:r>
              <a:rPr lang="en-CA" dirty="0"/>
              <a:t>Barbarossa</a:t>
            </a:r>
          </a:p>
        </p:txBody>
      </p:sp>
    </p:spTree>
    <p:extLst>
      <p:ext uri="{BB962C8B-B14F-4D97-AF65-F5344CB8AC3E}">
        <p14:creationId xmlns:p14="http://schemas.microsoft.com/office/powerpoint/2010/main" val="39320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136</TotalTime>
  <Words>211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Slipstream</vt:lpstr>
      <vt:lpstr>PowerPoint Presentation</vt:lpstr>
      <vt:lpstr>What is Propaganda?</vt:lpstr>
      <vt:lpstr>Propaganda</vt:lpstr>
      <vt:lpstr>Propaganda</vt:lpstr>
      <vt:lpstr>Critical Literacy</vt:lpstr>
      <vt:lpstr>Critical Literacy</vt:lpstr>
      <vt:lpstr>Developing Critical Literacy</vt:lpstr>
      <vt:lpstr>Activity</vt:lpstr>
      <vt:lpstr>Battle Assignment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</cp:revision>
  <dcterms:created xsi:type="dcterms:W3CDTF">2013-04-25T04:25:05Z</dcterms:created>
  <dcterms:modified xsi:type="dcterms:W3CDTF">2013-04-25T06:41:16Z</dcterms:modified>
</cp:coreProperties>
</file>