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69" r:id="rId15"/>
    <p:sldId id="278" r:id="rId16"/>
    <p:sldId id="279" r:id="rId17"/>
    <p:sldId id="268" r:id="rId18"/>
    <p:sldId id="267" r:id="rId19"/>
    <p:sldId id="262" r:id="rId20"/>
    <p:sldId id="275" r:id="rId21"/>
    <p:sldId id="273" r:id="rId22"/>
    <p:sldId id="277" r:id="rId23"/>
    <p:sldId id="276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60B937-9D99-4B4E-8E79-D9FE5BA410BD}" type="datetimeFigureOut">
              <a:rPr lang="en-CA" smtClean="0"/>
              <a:pPr/>
              <a:t>2013-04-23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6FFB78-F997-4E26-AD9F-69AC65D06C6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a/daysofremembrance/video/dieppe+uncovered/video.html?v=227062974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logy.com/Europe/world_war_2_imap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1939-1945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WWII: lecture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194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Canadians go to war 1939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British Commonwealth Air Training Program: British instructors trained pilots from all over the commonwealth in Canada.</a:t>
            </a:r>
          </a:p>
          <a:p>
            <a:endParaRPr lang="en-CA" u="sng" dirty="0"/>
          </a:p>
          <a:p>
            <a:r>
              <a:rPr lang="en-CA" u="sng" dirty="0" smtClean="0"/>
              <a:t>Canada suited the needs because it:</a:t>
            </a:r>
          </a:p>
          <a:p>
            <a:pPr marL="571500" indent="-457200">
              <a:buFont typeface="+mj-lt"/>
              <a:buAutoNum type="arabicPeriod"/>
            </a:pPr>
            <a:r>
              <a:rPr lang="en-CA" u="sng" dirty="0" smtClean="0"/>
              <a:t>Open skies</a:t>
            </a:r>
          </a:p>
          <a:p>
            <a:pPr marL="571500" indent="-457200">
              <a:buFont typeface="+mj-lt"/>
              <a:buAutoNum type="arabicPeriod"/>
            </a:pPr>
            <a:r>
              <a:rPr lang="en-CA" u="sng" dirty="0" smtClean="0"/>
              <a:t>Safe distance from enemy</a:t>
            </a:r>
          </a:p>
          <a:p>
            <a:pPr marL="571500" indent="-457200">
              <a:buFont typeface="+mj-lt"/>
              <a:buAutoNum type="arabicPeriod"/>
            </a:pPr>
            <a:r>
              <a:rPr lang="en-CA" u="sng" dirty="0" smtClean="0"/>
              <a:t>Climate </a:t>
            </a:r>
            <a:endParaRPr lang="en-CA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26" y="4509120"/>
            <a:ext cx="3973206" cy="22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85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WWII-LESSON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Strong wall of defensive garrisons built up after WWI along the French border- The Maginot Line</a:t>
            </a:r>
          </a:p>
          <a:p>
            <a:endParaRPr lang="en-CA" u="sng" dirty="0" smtClean="0"/>
          </a:p>
          <a:p>
            <a:r>
              <a:rPr lang="en-CA" dirty="0" smtClean="0"/>
              <a:t>Allied forces build up defences on the French/German border waiting for Germany to make their next move.</a:t>
            </a:r>
            <a:endParaRPr lang="en-CA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733352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89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Maginot 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" y="1772816"/>
            <a:ext cx="9072389" cy="480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22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Maginot 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524250"/>
            <a:ext cx="5238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1790700"/>
            <a:ext cx="47625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9133"/>
            <a:ext cx="3857253" cy="28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9652"/>
            <a:ext cx="4143661" cy="253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76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WWII-LESSON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From September 1939 to May 1939, no fighting occurred, people began to call this the “phoney war” because they believed nothing was going to happen.</a:t>
            </a:r>
            <a:endParaRPr lang="en-CA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78586"/>
            <a:ext cx="5124592" cy="341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0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WWII-LESSON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army travels through the Arden forest, thought </a:t>
            </a:r>
            <a:r>
              <a:rPr lang="en-US" dirty="0" smtClean="0"/>
              <a:t>to be impassable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Able to attack Maginot line from behind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Maginot line not built to fire in this direction, quickly falls</a:t>
            </a:r>
          </a:p>
          <a:p>
            <a:endParaRPr lang="en-US" dirty="0"/>
          </a:p>
        </p:txBody>
      </p:sp>
      <p:pic>
        <p:nvPicPr>
          <p:cNvPr id="34818" name="Picture 2" descr="http://www.bookpalace.com/acatalog/HardyFlameThrower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509120"/>
            <a:ext cx="4762500" cy="208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WWII-LESSON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army travels through the Arden forest, thought impassable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5842" name="Picture 2" descr="http://media.web.britannica.com/eb-media/44/110744-004-6E547F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23875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Blitzkrieg- Lightning war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German war strategy that utilized surprise, tanks, and aerial assault</a:t>
            </a:r>
          </a:p>
          <a:p>
            <a:endParaRPr lang="en-CA" u="sng" dirty="0"/>
          </a:p>
          <a:p>
            <a:r>
              <a:rPr lang="en-CA" u="sng" dirty="0" smtClean="0"/>
              <a:t>This was the reason Germany was able to invade Norway, Denmark, Netherlands, Belgium, Luxembourg, and France in one year!</a:t>
            </a:r>
            <a:endParaRPr lang="en-CA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43" y="4293096"/>
            <a:ext cx="3799857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752"/>
            <a:ext cx="3954016" cy="264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427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Blitzkrieg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Blitzkrieg was the key to German military power</a:t>
            </a:r>
          </a:p>
          <a:p>
            <a:endParaRPr lang="en-CA" u="sng" dirty="0"/>
          </a:p>
          <a:p>
            <a:r>
              <a:rPr lang="en-CA" u="sng" dirty="0" smtClean="0"/>
              <a:t>Allies expected a war similar to WWI- trenches but technological advances made this warfare obsolete. </a:t>
            </a:r>
          </a:p>
        </p:txBody>
      </p:sp>
    </p:spTree>
    <p:extLst>
      <p:ext uri="{BB962C8B-B14F-4D97-AF65-F5344CB8AC3E}">
        <p14:creationId xmlns:p14="http://schemas.microsoft.com/office/powerpoint/2010/main" val="3627529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Luftwaffe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dirty="0" smtClean="0"/>
              <a:t>   </a:t>
            </a:r>
            <a:r>
              <a:rPr lang="en-CA" u="sng" dirty="0" smtClean="0"/>
              <a:t>Luftwaffe- German air force, during WWII Germany had the largest air force.</a:t>
            </a:r>
            <a:endParaRPr lang="en-CA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935884" cy="27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60" y="2276872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63551"/>
            <a:ext cx="41148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2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Preview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Current Events</a:t>
            </a:r>
          </a:p>
          <a:p>
            <a:r>
              <a:rPr lang="en-US" dirty="0" smtClean="0"/>
              <a:t>Hand in letters</a:t>
            </a:r>
            <a:endParaRPr lang="en-CA" dirty="0" smtClean="0"/>
          </a:p>
          <a:p>
            <a:r>
              <a:rPr lang="en-CA" dirty="0" smtClean="0"/>
              <a:t>Lecture</a:t>
            </a:r>
          </a:p>
          <a:p>
            <a:r>
              <a:rPr lang="en-CA" dirty="0" smtClean="0"/>
              <a:t>Dieppe video?</a:t>
            </a:r>
          </a:p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www.history.ca/daysofremembrance/video/dieppe+uncovered/video.html?v=2270629742#dieppeuncovered/video/featured+presentation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1957970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Luftwaffe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u="sng" dirty="0" smtClean="0"/>
              <a:t>German air superiority played a major factor in the Allies attempts to retake continental Europe</a:t>
            </a:r>
            <a:endParaRPr lang="en-CA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050904" cy="267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23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1940 German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April: Nazi forces invade Norway and Denmark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May: Nazi forces invade Netherlands, Belgium, Luxemburg, France</a:t>
            </a:r>
          </a:p>
          <a:p>
            <a:endParaRPr lang="en-US" dirty="0" smtClean="0"/>
          </a:p>
          <a:p>
            <a:r>
              <a:rPr lang="en-US" dirty="0" smtClean="0"/>
              <a:t>June: France surrenders</a:t>
            </a:r>
          </a:p>
          <a:p>
            <a:endParaRPr lang="en-US" dirty="0" smtClean="0"/>
          </a:p>
          <a:p>
            <a:r>
              <a:rPr lang="en-US" dirty="0" smtClean="0"/>
              <a:t>Interactive Map:</a:t>
            </a:r>
          </a:p>
          <a:p>
            <a:r>
              <a:rPr lang="en-US" dirty="0" smtClean="0">
                <a:hlinkClick r:id="rId2"/>
              </a:rPr>
              <a:t>http://www.worldology.com/Europe/world_war_2_imap.htm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1940 German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Dunkirk: French Port </a:t>
            </a:r>
            <a:r>
              <a:rPr lang="en-US" u="sng" dirty="0" smtClean="0"/>
              <a:t>town where Allied forces became surrounded</a:t>
            </a:r>
            <a:endParaRPr lang="en-US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news.bbc.co.uk/furniture/in_depth/uk/2000/dunkirk_remembered/intro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68621"/>
            <a:ext cx="3960440" cy="2889379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TetuxejE-HuNxeNluwxxg3krA2jFltAWwYQLq80bSZ-h8HLl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6491"/>
            <a:ext cx="5071174" cy="2804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Dunkirk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Allied armies congregated in the port town of Dunkirk while German forces surrounded them</a:t>
            </a:r>
          </a:p>
          <a:p>
            <a:endParaRPr lang="en-US" u="sng" dirty="0"/>
          </a:p>
          <a:p>
            <a:r>
              <a:rPr lang="en-US" u="sng" dirty="0" smtClean="0"/>
              <a:t>British navy summoned every ship capable of crossing the English channel to ferry troops away from the mainland and back to Britain.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22416"/>
            <a:ext cx="2640360" cy="253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Dunkirk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413348" cy="356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4290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21947"/>
            <a:ext cx="4381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1" y="4249734"/>
            <a:ext cx="3481611" cy="23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169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Dunkirk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100’s of fishing boats and pleasure craft answered the call</a:t>
            </a:r>
          </a:p>
          <a:p>
            <a:endParaRPr lang="en-CA" u="sng" dirty="0"/>
          </a:p>
          <a:p>
            <a:r>
              <a:rPr lang="en-CA" u="sng" dirty="0" smtClean="0"/>
              <a:t>After 9 days of evacuating troops, 340,000 troops were saved</a:t>
            </a:r>
          </a:p>
          <a:p>
            <a:endParaRPr lang="en-CA" dirty="0"/>
          </a:p>
          <a:p>
            <a:r>
              <a:rPr lang="en-CA" dirty="0" smtClean="0"/>
              <a:t>French soldiers fought hard to repel German offensive, and German's waited for reinforcements before reengaging the troops in Dunkirk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9012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1940 German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By July 1940 France had fallen, leaving Britain and the Commonwealth alone to battle Germany. 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4815071" cy="296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51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Events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430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Previous Class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did we learn?</a:t>
            </a:r>
          </a:p>
          <a:p>
            <a:endParaRPr lang="en-CA" dirty="0"/>
          </a:p>
          <a:p>
            <a:r>
              <a:rPr lang="en-CA" dirty="0" smtClean="0"/>
              <a:t>Hands Please!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471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Previous Class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Fascism- </a:t>
            </a:r>
            <a:r>
              <a:rPr lang="en-CA" u="sng" dirty="0" smtClean="0"/>
              <a:t>Mussolini, Franco, Hitler</a:t>
            </a:r>
            <a:endParaRPr lang="en-CA" u="sng" dirty="0"/>
          </a:p>
          <a:p>
            <a:r>
              <a:rPr lang="en-CA" dirty="0" smtClean="0"/>
              <a:t>German Aggression: </a:t>
            </a:r>
            <a:r>
              <a:rPr lang="en-CA" u="sng" dirty="0" smtClean="0"/>
              <a:t>Anschluss, Rhineland, Sudetenland</a:t>
            </a:r>
          </a:p>
          <a:p>
            <a:r>
              <a:rPr lang="en-CA" u="sng" dirty="0" smtClean="0"/>
              <a:t>Appeasement</a:t>
            </a:r>
          </a:p>
          <a:p>
            <a:r>
              <a:rPr lang="en-CA" u="sng" dirty="0" smtClean="0"/>
              <a:t>Non-</a:t>
            </a:r>
            <a:r>
              <a:rPr lang="en-CA" u="sng" dirty="0" err="1" smtClean="0"/>
              <a:t>Agression</a:t>
            </a:r>
            <a:r>
              <a:rPr lang="en-CA" u="sng" dirty="0" smtClean="0"/>
              <a:t> Pact</a:t>
            </a:r>
          </a:p>
          <a:p>
            <a:r>
              <a:rPr lang="en-CA" u="sng" dirty="0" smtClean="0"/>
              <a:t>1939- Germany invades Poland- War begins</a:t>
            </a:r>
          </a:p>
          <a:p>
            <a:r>
              <a:rPr lang="en-CA" u="sng" dirty="0"/>
              <a:t>Winston </a:t>
            </a:r>
            <a:r>
              <a:rPr lang="en-CA" u="sng" dirty="0" smtClean="0"/>
              <a:t>Churchill</a:t>
            </a:r>
          </a:p>
          <a:p>
            <a:r>
              <a:rPr lang="en-CA" u="sng" dirty="0" smtClean="0"/>
              <a:t>Remember: the war was to created to end the great depression, it just happened to stop it.</a:t>
            </a:r>
            <a:endParaRPr lang="en-CA" u="sng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652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WWII- Lesson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worth going to war for?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123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WWII-LESSON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Sept 1, 1939: Germany invades Poland</a:t>
            </a:r>
          </a:p>
          <a:p>
            <a:pPr marL="114300" indent="0">
              <a:buNone/>
            </a:pPr>
            <a:endParaRPr lang="en-CA" u="sng" dirty="0" smtClean="0"/>
          </a:p>
          <a:p>
            <a:r>
              <a:rPr lang="en-CA" u="sng" dirty="0" smtClean="0"/>
              <a:t>Sept 3: :Britain &amp; France declare war on Germany</a:t>
            </a:r>
          </a:p>
          <a:p>
            <a:pPr marL="114300" indent="0">
              <a:buNone/>
            </a:pPr>
            <a:endParaRPr lang="en-CA" u="sng" dirty="0" smtClean="0"/>
          </a:p>
          <a:p>
            <a:r>
              <a:rPr lang="en-CA" u="sng" dirty="0" smtClean="0"/>
              <a:t>September 10: Canada declares war on Germany</a:t>
            </a:r>
            <a:endParaRPr lang="en-CA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43350"/>
            <a:ext cx="484028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6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Canadians go to war 1939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People not happy to go back to war however</a:t>
            </a:r>
          </a:p>
          <a:p>
            <a:pPr marL="114300" indent="0">
              <a:buNone/>
            </a:pPr>
            <a:r>
              <a:rPr lang="en-CA" u="sng" dirty="0" smtClean="0"/>
              <a:t>58 330 people volunteered in September ’39= A lot!!</a:t>
            </a:r>
          </a:p>
          <a:p>
            <a:pPr marL="114300" indent="0">
              <a:buNone/>
            </a:pPr>
            <a:endParaRPr lang="en-CA" dirty="0" smtClean="0"/>
          </a:p>
          <a:p>
            <a:r>
              <a:rPr lang="en-CA" u="sng" dirty="0" smtClean="0"/>
              <a:t>First Nations volunteered at the highest proportion of their population than any other group in Canada</a:t>
            </a:r>
          </a:p>
          <a:p>
            <a:pPr marL="11430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3023617" cy="232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72337"/>
            <a:ext cx="3361556" cy="221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1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Canadians go to war 1939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Canadians were drawn into service for:</a:t>
            </a:r>
          </a:p>
          <a:p>
            <a:pPr marL="571500" indent="-457200">
              <a:buFont typeface="+mj-lt"/>
              <a:buAutoNum type="arabicPeriod"/>
            </a:pPr>
            <a:r>
              <a:rPr lang="en-CA" dirty="0" smtClean="0"/>
              <a:t>Pay- get out of the depression</a:t>
            </a:r>
          </a:p>
          <a:p>
            <a:pPr marL="571500" indent="-457200">
              <a:buFont typeface="+mj-lt"/>
              <a:buAutoNum type="arabicPeriod"/>
            </a:pPr>
            <a:r>
              <a:rPr lang="en-CA" dirty="0" smtClean="0"/>
              <a:t>Loyalty to European blood lines</a:t>
            </a:r>
          </a:p>
          <a:p>
            <a:pPr marL="571500" indent="-457200">
              <a:buFont typeface="+mj-lt"/>
              <a:buAutoNum type="arabicPeriod"/>
            </a:pPr>
            <a:r>
              <a:rPr lang="en-CA" dirty="0" smtClean="0"/>
              <a:t>Canadian national pride</a:t>
            </a:r>
          </a:p>
          <a:p>
            <a:pPr marL="571500" indent="-457200">
              <a:buFont typeface="+mj-lt"/>
              <a:buAutoNum type="arabicPeriod"/>
            </a:pPr>
            <a:r>
              <a:rPr lang="en-CA" dirty="0" smtClean="0"/>
              <a:t>Adventure</a:t>
            </a:r>
          </a:p>
          <a:p>
            <a:pPr marL="571500" indent="-457200">
              <a:buFont typeface="+mj-lt"/>
              <a:buAutoNum type="arabicPeriod"/>
            </a:pPr>
            <a:endParaRPr lang="en-CA" dirty="0"/>
          </a:p>
          <a:p>
            <a:pPr marL="114300" indent="0">
              <a:buNone/>
            </a:pPr>
            <a:endParaRPr lang="en-CA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62169"/>
            <a:ext cx="237807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31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1508</TotalTime>
  <Words>584</Words>
  <Application>Microsoft Office PowerPoint</Application>
  <PresentationFormat>On-screen Show (4:3)</PresentationFormat>
  <Paragraphs>103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Apothecary</vt:lpstr>
      <vt:lpstr>WWII: lecture 2</vt:lpstr>
      <vt:lpstr>Class Preview</vt:lpstr>
      <vt:lpstr>Current Events</vt:lpstr>
      <vt:lpstr>Previous Class</vt:lpstr>
      <vt:lpstr>Previous Class</vt:lpstr>
      <vt:lpstr>WWII- Lesson 2</vt:lpstr>
      <vt:lpstr>WWII-LESSON 2</vt:lpstr>
      <vt:lpstr>Canadians go to war 1939</vt:lpstr>
      <vt:lpstr>Canadians go to war 1939</vt:lpstr>
      <vt:lpstr>Canadians go to war 1939</vt:lpstr>
      <vt:lpstr>WWII-LESSON 2</vt:lpstr>
      <vt:lpstr>Maginot Line</vt:lpstr>
      <vt:lpstr>Maginot Line</vt:lpstr>
      <vt:lpstr>WWII-LESSON 2</vt:lpstr>
      <vt:lpstr>WWII-LESSON 2</vt:lpstr>
      <vt:lpstr>WWII-LESSON 2</vt:lpstr>
      <vt:lpstr>Blitzkrieg- Lightning war</vt:lpstr>
      <vt:lpstr>Blitzkrieg</vt:lpstr>
      <vt:lpstr>Luftwaffe </vt:lpstr>
      <vt:lpstr>Luftwaffe </vt:lpstr>
      <vt:lpstr>1940 German movements</vt:lpstr>
      <vt:lpstr>1940 German movements</vt:lpstr>
      <vt:lpstr>Dunkirk</vt:lpstr>
      <vt:lpstr>Dunkirk</vt:lpstr>
      <vt:lpstr>Dunkirk</vt:lpstr>
      <vt:lpstr>1940 German movements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WWII: lecture 2</dc:title>
  <dc:creator>Windows User</dc:creator>
  <cp:lastModifiedBy>Windows User</cp:lastModifiedBy>
  <cp:revision>32</cp:revision>
  <dcterms:created xsi:type="dcterms:W3CDTF">2013-04-17T05:00:41Z</dcterms:created>
  <dcterms:modified xsi:type="dcterms:W3CDTF">2013-04-24T01:48:57Z</dcterms:modified>
</cp:coreProperties>
</file>