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83" r:id="rId5"/>
    <p:sldId id="259" r:id="rId6"/>
    <p:sldId id="284" r:id="rId7"/>
    <p:sldId id="260" r:id="rId8"/>
    <p:sldId id="285" r:id="rId9"/>
    <p:sldId id="261" r:id="rId10"/>
    <p:sldId id="286" r:id="rId11"/>
    <p:sldId id="262" r:id="rId12"/>
    <p:sldId id="287" r:id="rId13"/>
    <p:sldId id="308" r:id="rId14"/>
    <p:sldId id="309" r:id="rId15"/>
    <p:sldId id="263" r:id="rId16"/>
    <p:sldId id="288" r:id="rId17"/>
    <p:sldId id="264" r:id="rId18"/>
    <p:sldId id="289" r:id="rId19"/>
    <p:sldId id="265" r:id="rId20"/>
    <p:sldId id="290" r:id="rId21"/>
    <p:sldId id="266" r:id="rId22"/>
    <p:sldId id="291" r:id="rId23"/>
    <p:sldId id="267" r:id="rId24"/>
    <p:sldId id="292" r:id="rId25"/>
    <p:sldId id="310" r:id="rId26"/>
    <p:sldId id="311" r:id="rId27"/>
    <p:sldId id="268" r:id="rId28"/>
    <p:sldId id="293" r:id="rId29"/>
    <p:sldId id="269" r:id="rId30"/>
    <p:sldId id="294" r:id="rId31"/>
    <p:sldId id="270" r:id="rId32"/>
    <p:sldId id="295" r:id="rId33"/>
    <p:sldId id="271" r:id="rId34"/>
    <p:sldId id="296" r:id="rId35"/>
    <p:sldId id="272" r:id="rId36"/>
    <p:sldId id="297" r:id="rId37"/>
    <p:sldId id="312" r:id="rId38"/>
    <p:sldId id="313" r:id="rId39"/>
    <p:sldId id="273" r:id="rId40"/>
    <p:sldId id="298" r:id="rId41"/>
    <p:sldId id="274" r:id="rId42"/>
    <p:sldId id="299" r:id="rId43"/>
    <p:sldId id="275" r:id="rId44"/>
    <p:sldId id="300" r:id="rId45"/>
    <p:sldId id="276" r:id="rId46"/>
    <p:sldId id="301" r:id="rId47"/>
    <p:sldId id="277" r:id="rId48"/>
    <p:sldId id="302" r:id="rId49"/>
    <p:sldId id="314" r:id="rId50"/>
    <p:sldId id="315" r:id="rId51"/>
    <p:sldId id="278" r:id="rId52"/>
    <p:sldId id="303" r:id="rId53"/>
    <p:sldId id="279" r:id="rId54"/>
    <p:sldId id="304" r:id="rId55"/>
    <p:sldId id="280" r:id="rId56"/>
    <p:sldId id="305" r:id="rId57"/>
    <p:sldId id="281" r:id="rId58"/>
    <p:sldId id="306" r:id="rId59"/>
    <p:sldId id="282" r:id="rId60"/>
    <p:sldId id="307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 snapToGrid="0" snapToObjects="1">
      <p:cViewPr>
        <p:scale>
          <a:sx n="77" d="100"/>
          <a:sy n="77" d="100"/>
        </p:scale>
        <p:origin x="-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icon to add picture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26000D-19F2-DA4A-9C88-977D299F05C8}" type="datetimeFigureOut">
              <a:rPr lang="en-US" smtClean="0"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B04539-09CF-DC4C-AE10-F7398FF97C6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43.xml"/><Relationship Id="rId18" Type="http://schemas.openxmlformats.org/officeDocument/2006/relationships/slide" Target="slide45.xml"/><Relationship Id="rId26" Type="http://schemas.openxmlformats.org/officeDocument/2006/relationships/slide" Target="slide5.xml"/><Relationship Id="rId3" Type="http://schemas.openxmlformats.org/officeDocument/2006/relationships/slide" Target="slide27.xml"/><Relationship Id="rId21" Type="http://schemas.openxmlformats.org/officeDocument/2006/relationships/slide" Target="slide23.xml"/><Relationship Id="rId7" Type="http://schemas.openxmlformats.org/officeDocument/2006/relationships/slide" Target="slide29.xml"/><Relationship Id="rId12" Type="http://schemas.openxmlformats.org/officeDocument/2006/relationships/slide" Target="slide31.xml"/><Relationship Id="rId17" Type="http://schemas.openxmlformats.org/officeDocument/2006/relationships/slide" Target="slide33.xml"/><Relationship Id="rId25" Type="http://schemas.openxmlformats.org/officeDocument/2006/relationships/slide" Target="slide3.xml"/><Relationship Id="rId2" Type="http://schemas.openxmlformats.org/officeDocument/2006/relationships/slide" Target="slide15.xml"/><Relationship Id="rId16" Type="http://schemas.openxmlformats.org/officeDocument/2006/relationships/slide" Target="slide21.xml"/><Relationship Id="rId20" Type="http://schemas.openxmlformats.org/officeDocument/2006/relationships/slide" Target="slide11.xml"/><Relationship Id="rId29" Type="http://schemas.openxmlformats.org/officeDocument/2006/relationships/slide" Target="slide37.xml"/><Relationship Id="rId1" Type="http://schemas.openxmlformats.org/officeDocument/2006/relationships/slideLayout" Target="../slideLayouts/slideLayout16.xml"/><Relationship Id="rId6" Type="http://schemas.openxmlformats.org/officeDocument/2006/relationships/slide" Target="slide17.xml"/><Relationship Id="rId11" Type="http://schemas.openxmlformats.org/officeDocument/2006/relationships/slide" Target="slide19.xml"/><Relationship Id="rId24" Type="http://schemas.openxmlformats.org/officeDocument/2006/relationships/slide" Target="slide59.xml"/><Relationship Id="rId5" Type="http://schemas.openxmlformats.org/officeDocument/2006/relationships/slide" Target="slide51.xml"/><Relationship Id="rId15" Type="http://schemas.openxmlformats.org/officeDocument/2006/relationships/slide" Target="slide9.xml"/><Relationship Id="rId23" Type="http://schemas.openxmlformats.org/officeDocument/2006/relationships/slide" Target="slide47.xml"/><Relationship Id="rId28" Type="http://schemas.openxmlformats.org/officeDocument/2006/relationships/slide" Target="slide25.xml"/><Relationship Id="rId10" Type="http://schemas.openxmlformats.org/officeDocument/2006/relationships/slide" Target="slide7.xml"/><Relationship Id="rId19" Type="http://schemas.openxmlformats.org/officeDocument/2006/relationships/slide" Target="slide57.xml"/><Relationship Id="rId31" Type="http://schemas.openxmlformats.org/officeDocument/2006/relationships/slide" Target="slide61.xml"/><Relationship Id="rId4" Type="http://schemas.openxmlformats.org/officeDocument/2006/relationships/slide" Target="slide39.xml"/><Relationship Id="rId9" Type="http://schemas.openxmlformats.org/officeDocument/2006/relationships/slide" Target="slide53.xml"/><Relationship Id="rId14" Type="http://schemas.openxmlformats.org/officeDocument/2006/relationships/slide" Target="slide55.xml"/><Relationship Id="rId22" Type="http://schemas.openxmlformats.org/officeDocument/2006/relationships/slide" Target="slide35.xml"/><Relationship Id="rId27" Type="http://schemas.openxmlformats.org/officeDocument/2006/relationships/slide" Target="slide13.xml"/><Relationship Id="rId30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Dieppe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1939, 340,000 allied troops were evacuated from this French port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Dunkirk</a:t>
            </a: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Canadian, Indian, and British soldiers defended this outpost for 17 hours on the same morning Pearl Harbor was bombed 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82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Hong Kong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1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Women took on these 3 jobs when men were hard to come by during WW2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Factory, farming, nursing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did Canada take one week to declare war on Germany after the British?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Parliamentary procedures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of Canadians concerned with conscription</a:t>
            </a:r>
            <a:endParaRPr lang="en-US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047" y="402730"/>
            <a:ext cx="1548142" cy="611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Great battles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3589" y="402730"/>
            <a:ext cx="1548142" cy="611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Canada’s Influence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7136" y="402730"/>
            <a:ext cx="1548142" cy="611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Great Depression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6522" y="402730"/>
            <a:ext cx="1548142" cy="611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Nazi Stuff</a:t>
            </a:r>
            <a:endParaRPr lang="en-US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577" y="402730"/>
            <a:ext cx="1548142" cy="611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WW2 misc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087669" y="1204100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3821216" y="1204100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480602" y="1204100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7148657" y="1204100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2083589" y="1968366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3817136" y="1968366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5476522" y="1968366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7144577" y="1968366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8" name="Rectangle 17">
            <a:hlinkClick r:id="rId10" action="ppaction://hlinksldjump"/>
          </p:cNvPr>
          <p:cNvSpPr/>
          <p:nvPr/>
        </p:nvSpPr>
        <p:spPr>
          <a:xfrm>
            <a:off x="383047" y="2732632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9" name="Rectangle 18">
            <a:hlinkClick r:id="rId11" action="ppaction://hlinksldjump"/>
          </p:cNvPr>
          <p:cNvSpPr/>
          <p:nvPr/>
        </p:nvSpPr>
        <p:spPr>
          <a:xfrm>
            <a:off x="2083589" y="2732632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0" name="Rectangle 19">
            <a:hlinkClick r:id="rId12" action="ppaction://hlinksldjump"/>
          </p:cNvPr>
          <p:cNvSpPr/>
          <p:nvPr/>
        </p:nvSpPr>
        <p:spPr>
          <a:xfrm>
            <a:off x="3817136" y="2732632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1" name="Rectangle 20">
            <a:hlinkClick r:id="rId13" action="ppaction://hlinksldjump"/>
          </p:cNvPr>
          <p:cNvSpPr/>
          <p:nvPr/>
        </p:nvSpPr>
        <p:spPr>
          <a:xfrm>
            <a:off x="5476522" y="2732632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2" name="Rectangle 21">
            <a:hlinkClick r:id="rId14" action="ppaction://hlinksldjump"/>
          </p:cNvPr>
          <p:cNvSpPr/>
          <p:nvPr/>
        </p:nvSpPr>
        <p:spPr>
          <a:xfrm>
            <a:off x="7144577" y="2732632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3" name="Rectangle 22">
            <a:hlinkClick r:id="rId15" action="ppaction://hlinksldjump"/>
          </p:cNvPr>
          <p:cNvSpPr/>
          <p:nvPr/>
        </p:nvSpPr>
        <p:spPr>
          <a:xfrm>
            <a:off x="387127" y="3496898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4" name="Rectangle 23">
            <a:hlinkClick r:id="rId16" action="ppaction://hlinksldjump"/>
          </p:cNvPr>
          <p:cNvSpPr/>
          <p:nvPr/>
        </p:nvSpPr>
        <p:spPr>
          <a:xfrm>
            <a:off x="2087669" y="3496898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5" name="Rectangle 24">
            <a:hlinkClick r:id="rId17" action="ppaction://hlinksldjump"/>
          </p:cNvPr>
          <p:cNvSpPr/>
          <p:nvPr/>
        </p:nvSpPr>
        <p:spPr>
          <a:xfrm>
            <a:off x="3821216" y="3496898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6" name="Rectangle 25">
            <a:hlinkClick r:id="rId18" action="ppaction://hlinksldjump"/>
          </p:cNvPr>
          <p:cNvSpPr/>
          <p:nvPr/>
        </p:nvSpPr>
        <p:spPr>
          <a:xfrm>
            <a:off x="5480602" y="3496898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7" name="Rectangle 26">
            <a:hlinkClick r:id="rId19" action="ppaction://hlinksldjump"/>
          </p:cNvPr>
          <p:cNvSpPr/>
          <p:nvPr/>
        </p:nvSpPr>
        <p:spPr>
          <a:xfrm>
            <a:off x="7148657" y="3496898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8" name="Rectangle 27">
            <a:hlinkClick r:id="rId20" action="ppaction://hlinksldjump"/>
          </p:cNvPr>
          <p:cNvSpPr/>
          <p:nvPr/>
        </p:nvSpPr>
        <p:spPr>
          <a:xfrm>
            <a:off x="383047" y="426116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29" name="Rectangle 28">
            <a:hlinkClick r:id="rId21" action="ppaction://hlinksldjump"/>
          </p:cNvPr>
          <p:cNvSpPr/>
          <p:nvPr/>
        </p:nvSpPr>
        <p:spPr>
          <a:xfrm>
            <a:off x="2083589" y="426116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0" name="Rectangle 29">
            <a:hlinkClick r:id="rId22" action="ppaction://hlinksldjump"/>
          </p:cNvPr>
          <p:cNvSpPr/>
          <p:nvPr/>
        </p:nvSpPr>
        <p:spPr>
          <a:xfrm>
            <a:off x="3817136" y="426116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1" name="Rectangle 30">
            <a:hlinkClick r:id="rId23" action="ppaction://hlinksldjump"/>
          </p:cNvPr>
          <p:cNvSpPr/>
          <p:nvPr/>
        </p:nvSpPr>
        <p:spPr>
          <a:xfrm>
            <a:off x="5476522" y="426116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2" name="Rectangle 31">
            <a:hlinkClick r:id="rId24" action="ppaction://hlinksldjump"/>
          </p:cNvPr>
          <p:cNvSpPr/>
          <p:nvPr/>
        </p:nvSpPr>
        <p:spPr>
          <a:xfrm>
            <a:off x="7144577" y="426116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3" name="Rectangle 32">
            <a:hlinkClick r:id="rId25" action="ppaction://hlinksldjump"/>
          </p:cNvPr>
          <p:cNvSpPr/>
          <p:nvPr/>
        </p:nvSpPr>
        <p:spPr>
          <a:xfrm>
            <a:off x="383047" y="1204100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4" name="Rectangle 33">
            <a:hlinkClick r:id="rId26" action="ppaction://hlinksldjump"/>
          </p:cNvPr>
          <p:cNvSpPr/>
          <p:nvPr/>
        </p:nvSpPr>
        <p:spPr>
          <a:xfrm>
            <a:off x="383047" y="1968366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5" name="Rectangle 34">
            <a:hlinkClick r:id="rId27" action="ppaction://hlinksldjump"/>
          </p:cNvPr>
          <p:cNvSpPr/>
          <p:nvPr/>
        </p:nvSpPr>
        <p:spPr>
          <a:xfrm>
            <a:off x="385319" y="502772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36" name="Rectangle 35">
            <a:hlinkClick r:id="rId28" action="ppaction://hlinksldjump"/>
          </p:cNvPr>
          <p:cNvSpPr/>
          <p:nvPr/>
        </p:nvSpPr>
        <p:spPr>
          <a:xfrm>
            <a:off x="2085861" y="502772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37" name="Rectangle 36">
            <a:hlinkClick r:id="rId29" action="ppaction://hlinksldjump"/>
          </p:cNvPr>
          <p:cNvSpPr/>
          <p:nvPr/>
        </p:nvSpPr>
        <p:spPr>
          <a:xfrm>
            <a:off x="3819408" y="502772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38" name="Rectangle 37">
            <a:hlinkClick r:id="rId30" action="ppaction://hlinksldjump"/>
          </p:cNvPr>
          <p:cNvSpPr/>
          <p:nvPr/>
        </p:nvSpPr>
        <p:spPr>
          <a:xfrm>
            <a:off x="5478794" y="502772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39" name="Rectangle 38">
            <a:hlinkClick r:id="rId31" action="ppaction://hlinksldjump"/>
          </p:cNvPr>
          <p:cNvSpPr/>
          <p:nvPr/>
        </p:nvSpPr>
        <p:spPr>
          <a:xfrm>
            <a:off x="7146849" y="5027724"/>
            <a:ext cx="1548142" cy="611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French Canadians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Canada’s economy went into this form of production during WW2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War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Canada was in charge of this educational program for the allied cause during WW2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British Commonwealth Air Training Plan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British and US troops marched into Germany, Canada head North liberating this country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32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Holland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14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part of Canada hit hardest by the depression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Prairies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journey of homeless, unemployed men during the 1920’s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Military campaign that made the German’s western flank weak in 1941</a:t>
            </a:r>
            <a:endParaRPr lang="en-US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to Ottawa trek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Overproduction of this commodity caused its value to plummet in the 1920’s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wheat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caused trade to come to a standstill during the great depression furthering the economic hard times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Protectionism- increasing tariffs 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Canada’s economy was hit especially hard by the depression because of these 2 factors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598769"/>
            <a:ext cx="5181601" cy="1500187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en-US" dirty="0" smtClean="0"/>
              <a:t>Dependence on American economy</a:t>
            </a:r>
          </a:p>
          <a:p>
            <a:pPr marL="342900" indent="-342900">
              <a:buAutoNum type="arabicParenR"/>
            </a:pPr>
            <a:r>
              <a:rPr lang="en-US" dirty="0" smtClean="0"/>
              <a:t>Canada’s economy was heavily reliant exporting raw resources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were steps taken to get Canada out of the depression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133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Raise tariffs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 money to provinces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Creation of work camps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6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Rapid deployment of machines and troops to overtake Europe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Operation Barbarossa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Blitzkrieg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German air force</a:t>
            </a:r>
            <a:endParaRPr lang="en-US" dirty="0"/>
          </a:p>
          <a:p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Luftwaffe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part of Czechoslovakia given to Germany upon Hitler’s demands in 1938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 rot="20893138">
            <a:off x="935589" y="1002060"/>
            <a:ext cx="63212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Daily Double!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Sudetenland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 signed between Hitler and Stalin prior to WW2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Non-aggression pact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 policy adopted by Western countries to avoid starting another world war. They let Hitler get away with his aggressive tactics. 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Appeasement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German “super race” of northern Europeans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22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Pacific naval port bombed in a surprise attack by the Japanese</a:t>
            </a:r>
            <a:endParaRPr lang="en-US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Arian race</a:t>
            </a:r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6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country Germany invaded that caused Britain and France to declare war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Poland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British PM during WW2</a:t>
            </a:r>
            <a:endParaRPr lang="en-CA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Winston Churchill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Italian dictator during WW2</a:t>
            </a:r>
            <a:endParaRPr lang="en-US" dirty="0"/>
          </a:p>
          <a:p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Benito Mussolini 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Germany moved soldiers into this area, violating the Treat of Versailles 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Rhineland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55 day of bombing London was know as this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Blitz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 from of governance </a:t>
            </a:r>
            <a:r>
              <a:rPr lang="en-CA" dirty="0"/>
              <a:t>that involves extreme nationalism, militarism, and racism. Force and fear are used to intimidate the populace into compliancy</a:t>
            </a:r>
            <a:endParaRPr lang="en-US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322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49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Canadian military victory in Italy</a:t>
            </a:r>
            <a:endParaRPr lang="en-US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Ortona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/>
          </p:cNvPr>
          <p:cNvSpPr/>
          <p:nvPr/>
        </p:nvSpPr>
        <p:spPr>
          <a:xfrm>
            <a:off x="8087295" y="5772078"/>
            <a:ext cx="822960" cy="822960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Some theorists believe this battle was to capture German intelligence others believe it was a practice for D-day </a:t>
            </a:r>
            <a:endParaRPr lang="en-CA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087295" y="573499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360</TotalTime>
  <Words>597</Words>
  <Application>Microsoft Office PowerPoint</Application>
  <PresentationFormat>On-screen Show (4:3)</PresentationFormat>
  <Paragraphs>161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Genesis</vt:lpstr>
      <vt:lpstr>Jeopardy</vt:lpstr>
      <vt:lpstr>PowerPoint Presentation</vt:lpstr>
      <vt:lpstr>Category 1</vt:lpstr>
      <vt:lpstr>Answer:</vt:lpstr>
      <vt:lpstr>Category 1</vt:lpstr>
      <vt:lpstr>Answer:</vt:lpstr>
      <vt:lpstr>Category 1</vt:lpstr>
      <vt:lpstr>Answer:</vt:lpstr>
      <vt:lpstr>Category 1</vt:lpstr>
      <vt:lpstr>Answer:</vt:lpstr>
      <vt:lpstr>Category 1</vt:lpstr>
      <vt:lpstr>Answer:</vt:lpstr>
      <vt:lpstr>Category 1</vt:lpstr>
      <vt:lpstr>Answer:</vt:lpstr>
      <vt:lpstr>Category 2</vt:lpstr>
      <vt:lpstr>Answer:</vt:lpstr>
      <vt:lpstr>Category 2</vt:lpstr>
      <vt:lpstr>Answer:</vt:lpstr>
      <vt:lpstr>Category 2</vt:lpstr>
      <vt:lpstr>Answer:</vt:lpstr>
      <vt:lpstr>Category 2</vt:lpstr>
      <vt:lpstr>Answer:</vt:lpstr>
      <vt:lpstr>Category 2</vt:lpstr>
      <vt:lpstr>Answer:</vt:lpstr>
      <vt:lpstr>Category 2</vt:lpstr>
      <vt:lpstr>Answer:</vt:lpstr>
      <vt:lpstr>Category 3</vt:lpstr>
      <vt:lpstr>Answer:</vt:lpstr>
      <vt:lpstr>Category 3</vt:lpstr>
      <vt:lpstr>Answer:</vt:lpstr>
      <vt:lpstr>Category 3</vt:lpstr>
      <vt:lpstr>Answer:</vt:lpstr>
      <vt:lpstr>Category 3</vt:lpstr>
      <vt:lpstr>Answer:</vt:lpstr>
      <vt:lpstr>Category 3</vt:lpstr>
      <vt:lpstr>Answer:</vt:lpstr>
      <vt:lpstr>Category 3</vt:lpstr>
      <vt:lpstr>Answer:</vt:lpstr>
      <vt:lpstr>Category 4</vt:lpstr>
      <vt:lpstr>Answer:</vt:lpstr>
      <vt:lpstr>Category 4</vt:lpstr>
      <vt:lpstr>Answer:</vt:lpstr>
      <vt:lpstr>Category 4</vt:lpstr>
      <vt:lpstr>Answer:</vt:lpstr>
      <vt:lpstr>Category 4</vt:lpstr>
      <vt:lpstr>Answer:</vt:lpstr>
      <vt:lpstr>Category 4</vt:lpstr>
      <vt:lpstr>Answer:</vt:lpstr>
      <vt:lpstr>Category 4</vt:lpstr>
      <vt:lpstr>Answer:</vt:lpstr>
      <vt:lpstr>Category 5</vt:lpstr>
      <vt:lpstr>Answer:</vt:lpstr>
      <vt:lpstr>Category 5</vt:lpstr>
      <vt:lpstr>Answer:</vt:lpstr>
      <vt:lpstr>Category 5</vt:lpstr>
      <vt:lpstr>Answer:</vt:lpstr>
      <vt:lpstr>Category 5</vt:lpstr>
      <vt:lpstr>Answer:</vt:lpstr>
      <vt:lpstr>Category 5</vt:lpstr>
      <vt:lpstr>Answer:</vt:lpstr>
      <vt:lpstr>Category 5</vt:lpstr>
      <vt:lpstr>Answer: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Richard Schmitz</dc:creator>
  <cp:lastModifiedBy> guest Vanier</cp:lastModifiedBy>
  <cp:revision>41</cp:revision>
  <dcterms:created xsi:type="dcterms:W3CDTF">2013-02-14T04:54:23Z</dcterms:created>
  <dcterms:modified xsi:type="dcterms:W3CDTF">2013-05-02T18:50:38Z</dcterms:modified>
</cp:coreProperties>
</file>