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7" r:id="rId5"/>
    <p:sldId id="258"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542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735804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6606760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681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828444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428676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3842892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BFC0C3-1487-4135-9D15-53188818F01A}" type="slidenum">
              <a:rPr lang="en-CA" smtClean="0"/>
              <a:pPr/>
              <a:t>‹#›</a:t>
            </a:fld>
            <a:endParaRPr lang="en-CA"/>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77502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3915783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4527323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375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34590974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36513853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9369087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1821823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07818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851826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9173929"/>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30117655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BFC0C3-1487-4135-9D15-53188818F01A}" type="slidenum">
              <a:rPr lang="en-CA" smtClean="0"/>
              <a:pPr/>
              <a:t>‹#›</a:t>
            </a:fld>
            <a:endParaRPr lang="en-CA"/>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098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19195225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95279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8481629"/>
      </p:ext>
    </p:extLst>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29911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12665472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519570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81895557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71693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9855039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728925"/>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95428227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BFC0C3-1487-4135-9D15-53188818F01A}" type="slidenum">
              <a:rPr lang="en-CA" smtClean="0"/>
              <a:pPr/>
              <a:t>‹#›</a:t>
            </a:fld>
            <a:endParaRPr lang="en-CA"/>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68798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1484437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7856569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124777717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727676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7103982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348660293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146858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5BFC0C3-1487-4135-9D15-53188818F01A}" type="slidenum">
              <a:rPr lang="en-CA" smtClean="0"/>
              <a:pPr/>
              <a:t>‹#›</a:t>
            </a:fld>
            <a:endParaRPr lang="en-CA"/>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515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292420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190478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029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C3899B-F496-4342-8AF2-C92BDD8E4269}" type="datetimeFigureOut">
              <a:rPr lang="en-CA" smtClean="0"/>
              <a:pPr/>
              <a:t>2017-05-15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5BFC0C3-1487-4135-9D15-53188818F01A}" type="slidenum">
              <a:rPr lang="en-CA" smtClean="0"/>
              <a:pPr/>
              <a:t>‹#›</a:t>
            </a:fld>
            <a:endParaRPr lang="en-CA"/>
          </a:p>
        </p:txBody>
      </p:sp>
    </p:spTree>
    <p:extLst>
      <p:ext uri="{BB962C8B-B14F-4D97-AF65-F5344CB8AC3E}">
        <p14:creationId xmlns:p14="http://schemas.microsoft.com/office/powerpoint/2010/main" val="661849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66C3899B-F496-4342-8AF2-C92BDD8E4269}" type="datetimeFigureOut">
              <a:rPr lang="en-CA" smtClean="0"/>
              <a:pPr/>
              <a:t>2017-05-15</a:t>
            </a:fld>
            <a:endParaRPr lang="en-CA"/>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25BFC0C3-1487-4135-9D15-53188818F01A}" type="slidenum">
              <a:rPr lang="en-CA" smtClean="0"/>
              <a:pPr/>
              <a:t>‹#›</a:t>
            </a:fld>
            <a:endParaRPr lang="en-CA"/>
          </a:p>
        </p:txBody>
      </p:sp>
    </p:spTree>
    <p:extLst>
      <p:ext uri="{BB962C8B-B14F-4D97-AF65-F5344CB8AC3E}">
        <p14:creationId xmlns:p14="http://schemas.microsoft.com/office/powerpoint/2010/main" val="3233745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66C3899B-F496-4342-8AF2-C92BDD8E4269}" type="datetimeFigureOut">
              <a:rPr lang="en-CA" smtClean="0"/>
              <a:pPr/>
              <a:t>2017-05-15</a:t>
            </a:fld>
            <a:endParaRPr lang="en-CA"/>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25BFC0C3-1487-4135-9D15-53188818F01A}" type="slidenum">
              <a:rPr lang="en-CA" smtClean="0"/>
              <a:pPr/>
              <a:t>‹#›</a:t>
            </a:fld>
            <a:endParaRPr lang="en-CA"/>
          </a:p>
        </p:txBody>
      </p:sp>
    </p:spTree>
    <p:extLst>
      <p:ext uri="{BB962C8B-B14F-4D97-AF65-F5344CB8AC3E}">
        <p14:creationId xmlns:p14="http://schemas.microsoft.com/office/powerpoint/2010/main" val="22030704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66C3899B-F496-4342-8AF2-C92BDD8E4269}" type="datetimeFigureOut">
              <a:rPr lang="en-CA" smtClean="0"/>
              <a:pPr/>
              <a:t>2017-05-15</a:t>
            </a:fld>
            <a:endParaRPr lang="en-CA"/>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25BFC0C3-1487-4135-9D15-53188818F01A}" type="slidenum">
              <a:rPr lang="en-CA" smtClean="0"/>
              <a:pPr/>
              <a:t>‹#›</a:t>
            </a:fld>
            <a:endParaRPr lang="en-CA"/>
          </a:p>
        </p:txBody>
      </p:sp>
    </p:spTree>
    <p:extLst>
      <p:ext uri="{BB962C8B-B14F-4D97-AF65-F5344CB8AC3E}">
        <p14:creationId xmlns:p14="http://schemas.microsoft.com/office/powerpoint/2010/main" val="34594080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66C3899B-F496-4342-8AF2-C92BDD8E4269}" type="datetimeFigureOut">
              <a:rPr lang="en-CA" smtClean="0"/>
              <a:pPr/>
              <a:t>2017-05-15</a:t>
            </a:fld>
            <a:endParaRPr lang="en-CA"/>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endParaRPr lang="en-CA"/>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25BFC0C3-1487-4135-9D15-53188818F01A}" type="slidenum">
              <a:rPr lang="en-CA" smtClean="0"/>
              <a:pPr/>
              <a:t>‹#›</a:t>
            </a:fld>
            <a:endParaRPr lang="en-CA"/>
          </a:p>
        </p:txBody>
      </p:sp>
    </p:spTree>
    <p:extLst>
      <p:ext uri="{BB962C8B-B14F-4D97-AF65-F5344CB8AC3E}">
        <p14:creationId xmlns:p14="http://schemas.microsoft.com/office/powerpoint/2010/main" val="196203147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Jeffery.hoy@sd71.bc.ca" TargetMode="Externa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Crusades#Legacy" TargetMode="External"/><Relationship Id="rId2" Type="http://schemas.openxmlformats.org/officeDocument/2006/relationships/hyperlink" Target="http://medievaleurope.mrdonn.org/effects_of_the_crusades.html" TargetMode="External"/><Relationship Id="rId1" Type="http://schemas.openxmlformats.org/officeDocument/2006/relationships/slideLayout" Target="../slideLayouts/slideLayout35.xml"/><Relationship Id="rId5" Type="http://schemas.openxmlformats.org/officeDocument/2006/relationships/image" Target="../media/image5.png"/><Relationship Id="rId4" Type="http://schemas.openxmlformats.org/officeDocument/2006/relationships/hyperlink" Target="https://www.khanacademy.org/humanities/world-history/medieval-times/medieval/a/the-impact-of-the-crusades-4-of-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Crusades- your turn to sum up some literature using Google Read &amp; Write</a:t>
            </a:r>
            <a:endParaRPr lang="en-US" dirty="0"/>
          </a:p>
        </p:txBody>
      </p:sp>
      <p:pic>
        <p:nvPicPr>
          <p:cNvPr id="4" name="Content Placeholder 3"/>
          <p:cNvPicPr>
            <a:picLocks noGrp="1" noChangeAspect="1"/>
          </p:cNvPicPr>
          <p:nvPr>
            <p:ph idx="1"/>
          </p:nvPr>
        </p:nvPicPr>
        <p:blipFill>
          <a:blip r:embed="rId2"/>
          <a:stretch>
            <a:fillRect/>
          </a:stretch>
        </p:blipFill>
        <p:spPr>
          <a:xfrm>
            <a:off x="1981200" y="1878330"/>
            <a:ext cx="8229600" cy="4320540"/>
          </a:xfrm>
          <a:prstGeom prst="rect">
            <a:avLst/>
          </a:prstGeom>
        </p:spPr>
      </p:pic>
    </p:spTree>
    <p:extLst>
      <p:ext uri="{BB962C8B-B14F-4D97-AF65-F5344CB8AC3E}">
        <p14:creationId xmlns:p14="http://schemas.microsoft.com/office/powerpoint/2010/main" val="413839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Crusades- your turn to sum up some literature using Google Read &amp; Write</a:t>
            </a:r>
            <a:endParaRPr lang="en-US" dirty="0"/>
          </a:p>
        </p:txBody>
      </p:sp>
      <p:sp>
        <p:nvSpPr>
          <p:cNvPr id="3" name="Content Placeholder 2"/>
          <p:cNvSpPr>
            <a:spLocks noGrp="1"/>
          </p:cNvSpPr>
          <p:nvPr>
            <p:ph idx="1"/>
          </p:nvPr>
        </p:nvSpPr>
        <p:spPr/>
        <p:txBody>
          <a:bodyPr/>
          <a:lstStyle/>
          <a:p>
            <a:r>
              <a:rPr lang="en-CA" dirty="0" smtClean="0"/>
              <a:t>Read an article provided by Mr. Hoy. Choose the challenge you wish to attempt. If you choose one and realize its too easy or hard, move up or down one in difficulty. But do try to challenge yourself- its how you grow.</a:t>
            </a:r>
          </a:p>
          <a:p>
            <a:pPr marL="0" indent="0">
              <a:buNone/>
            </a:pPr>
            <a:endParaRPr lang="en-CA" dirty="0"/>
          </a:p>
        </p:txBody>
      </p:sp>
      <p:pic>
        <p:nvPicPr>
          <p:cNvPr id="6" name="Picture 5"/>
          <p:cNvPicPr>
            <a:picLocks noChangeAspect="1"/>
          </p:cNvPicPr>
          <p:nvPr/>
        </p:nvPicPr>
        <p:blipFill>
          <a:blip r:embed="rId2"/>
          <a:stretch>
            <a:fillRect/>
          </a:stretch>
        </p:blipFill>
        <p:spPr>
          <a:xfrm>
            <a:off x="4160693" y="3228976"/>
            <a:ext cx="4286250" cy="3629025"/>
          </a:xfrm>
          <a:prstGeom prst="rect">
            <a:avLst/>
          </a:prstGeom>
        </p:spPr>
      </p:pic>
    </p:spTree>
    <p:extLst>
      <p:ext uri="{BB962C8B-B14F-4D97-AF65-F5344CB8AC3E}">
        <p14:creationId xmlns:p14="http://schemas.microsoft.com/office/powerpoint/2010/main" val="3368426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Crusades- your turn to sum up some literature using Google Read &amp; Write</a:t>
            </a:r>
            <a:endParaRPr lang="en-US" dirty="0"/>
          </a:p>
        </p:txBody>
      </p:sp>
      <p:sp>
        <p:nvSpPr>
          <p:cNvPr id="3" name="Content Placeholder 2"/>
          <p:cNvSpPr>
            <a:spLocks noGrp="1"/>
          </p:cNvSpPr>
          <p:nvPr>
            <p:ph idx="1"/>
          </p:nvPr>
        </p:nvSpPr>
        <p:spPr/>
        <p:txBody>
          <a:bodyPr/>
          <a:lstStyle/>
          <a:p>
            <a:r>
              <a:rPr lang="en-CA" dirty="0" smtClean="0"/>
              <a:t>Use the note taking icon in Google Read and Write to select notes from the material you are reading. </a:t>
            </a:r>
          </a:p>
          <a:p>
            <a:pPr marL="0" indent="0">
              <a:buNone/>
            </a:pPr>
            <a:endParaRPr lang="en-CA" dirty="0" smtClean="0"/>
          </a:p>
          <a:p>
            <a:r>
              <a:rPr lang="en-CA" dirty="0" smtClean="0"/>
              <a:t>You want to find information on what were the affects of the crusades on Europe. </a:t>
            </a:r>
          </a:p>
          <a:p>
            <a:pPr marL="0" indent="0">
              <a:buNone/>
            </a:pPr>
            <a:endParaRPr lang="en-CA" dirty="0" smtClean="0"/>
          </a:p>
          <a:p>
            <a:r>
              <a:rPr lang="en-CA" dirty="0" smtClean="0"/>
              <a:t>Compile your notes on a document and email that document to Mr. Hoy: </a:t>
            </a:r>
            <a:r>
              <a:rPr lang="en-CA" dirty="0" smtClean="0">
                <a:hlinkClick r:id="rId2"/>
              </a:rPr>
              <a:t>Jeffery.hoy@sd71.bc.ca</a:t>
            </a:r>
            <a:r>
              <a:rPr lang="en-CA" dirty="0" smtClean="0"/>
              <a:t> </a:t>
            </a:r>
          </a:p>
          <a:p>
            <a:endParaRPr lang="en-US" dirty="0"/>
          </a:p>
        </p:txBody>
      </p:sp>
      <p:pic>
        <p:nvPicPr>
          <p:cNvPr id="4" name="Picture 3"/>
          <p:cNvPicPr>
            <a:picLocks noChangeAspect="1"/>
          </p:cNvPicPr>
          <p:nvPr/>
        </p:nvPicPr>
        <p:blipFill>
          <a:blip r:embed="rId3"/>
          <a:stretch>
            <a:fillRect/>
          </a:stretch>
        </p:blipFill>
        <p:spPr>
          <a:xfrm>
            <a:off x="1863597" y="5254640"/>
            <a:ext cx="9102117" cy="1298561"/>
          </a:xfrm>
          <a:prstGeom prst="rect">
            <a:avLst/>
          </a:prstGeom>
        </p:spPr>
      </p:pic>
      <p:sp>
        <p:nvSpPr>
          <p:cNvPr id="5" name="Oval 4"/>
          <p:cNvSpPr/>
          <p:nvPr/>
        </p:nvSpPr>
        <p:spPr>
          <a:xfrm>
            <a:off x="5708072" y="5832764"/>
            <a:ext cx="1413164" cy="6442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6" name="Oval 5"/>
          <p:cNvSpPr/>
          <p:nvPr/>
        </p:nvSpPr>
        <p:spPr>
          <a:xfrm>
            <a:off x="7550727" y="5903920"/>
            <a:ext cx="360218" cy="44146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7" name="Down Arrow 6"/>
          <p:cNvSpPr/>
          <p:nvPr/>
        </p:nvSpPr>
        <p:spPr>
          <a:xfrm>
            <a:off x="6220691" y="4946074"/>
            <a:ext cx="498764" cy="88669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8" name="Down Arrow 7"/>
          <p:cNvSpPr/>
          <p:nvPr/>
        </p:nvSpPr>
        <p:spPr>
          <a:xfrm>
            <a:off x="7481454" y="4941029"/>
            <a:ext cx="498764" cy="886691"/>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Tree>
    <p:extLst>
      <p:ext uri="{BB962C8B-B14F-4D97-AF65-F5344CB8AC3E}">
        <p14:creationId xmlns:p14="http://schemas.microsoft.com/office/powerpoint/2010/main" val="2014664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Crusades- your turn to sum up some literature using Google Read &amp; Write</a:t>
            </a:r>
            <a:endParaRPr lang="en-US" dirty="0"/>
          </a:p>
        </p:txBody>
      </p:sp>
      <p:sp>
        <p:nvSpPr>
          <p:cNvPr id="3" name="Content Placeholder 2"/>
          <p:cNvSpPr>
            <a:spLocks noGrp="1"/>
          </p:cNvSpPr>
          <p:nvPr>
            <p:ph idx="1"/>
          </p:nvPr>
        </p:nvSpPr>
        <p:spPr/>
        <p:txBody>
          <a:bodyPr/>
          <a:lstStyle/>
          <a:p>
            <a:r>
              <a:rPr lang="en-CA" dirty="0"/>
              <a:t>Light challenge- </a:t>
            </a:r>
            <a:r>
              <a:rPr lang="en-CA" dirty="0">
                <a:hlinkClick r:id="rId2"/>
              </a:rPr>
              <a:t>http://</a:t>
            </a:r>
            <a:r>
              <a:rPr lang="en-CA" dirty="0" smtClean="0">
                <a:hlinkClick r:id="rId2"/>
              </a:rPr>
              <a:t>medievaleurope.mrdonn.org/effects_of_the_crusades.html</a:t>
            </a:r>
            <a:endParaRPr lang="en-CA" dirty="0" smtClean="0"/>
          </a:p>
          <a:p>
            <a:r>
              <a:rPr lang="en-CA" dirty="0"/>
              <a:t>Medium Challenge- </a:t>
            </a:r>
            <a:r>
              <a:rPr lang="en-CA" dirty="0">
                <a:hlinkClick r:id="rId3"/>
              </a:rPr>
              <a:t>https://</a:t>
            </a:r>
            <a:r>
              <a:rPr lang="en-CA" dirty="0" smtClean="0">
                <a:hlinkClick r:id="rId3"/>
              </a:rPr>
              <a:t>en.wikipedia.org/wiki/Crusades#Legacy</a:t>
            </a:r>
            <a:endParaRPr lang="en-CA" dirty="0" smtClean="0"/>
          </a:p>
          <a:p>
            <a:endParaRPr lang="en-CA" dirty="0" smtClean="0"/>
          </a:p>
          <a:p>
            <a:r>
              <a:rPr lang="en-CA" dirty="0"/>
              <a:t>Hard Challenge- </a:t>
            </a:r>
            <a:r>
              <a:rPr lang="en-CA" dirty="0">
                <a:hlinkClick r:id="rId4"/>
              </a:rPr>
              <a:t>https://</a:t>
            </a:r>
            <a:r>
              <a:rPr lang="en-CA" dirty="0" smtClean="0">
                <a:hlinkClick r:id="rId4"/>
              </a:rPr>
              <a:t>www.khanacademy.org/humanities/world-history/medieval-times/medieval/a/the-impact-of-the-crusades-4-of-4</a:t>
            </a:r>
            <a:endParaRPr lang="en-CA" dirty="0" smtClean="0"/>
          </a:p>
          <a:p>
            <a:endParaRPr lang="en-US" dirty="0"/>
          </a:p>
        </p:txBody>
      </p:sp>
      <p:pic>
        <p:nvPicPr>
          <p:cNvPr id="6" name="Picture 5"/>
          <p:cNvPicPr>
            <a:picLocks noChangeAspect="1"/>
          </p:cNvPicPr>
          <p:nvPr/>
        </p:nvPicPr>
        <p:blipFill rotWithShape="1">
          <a:blip r:embed="rId5"/>
          <a:srcRect l="457" r="-457" b="50929"/>
          <a:stretch/>
        </p:blipFill>
        <p:spPr>
          <a:xfrm>
            <a:off x="1565564" y="5558134"/>
            <a:ext cx="9102436" cy="1299866"/>
          </a:xfrm>
          <a:prstGeom prst="rect">
            <a:avLst/>
          </a:prstGeom>
        </p:spPr>
      </p:pic>
    </p:spTree>
    <p:extLst>
      <p:ext uri="{BB962C8B-B14F-4D97-AF65-F5344CB8AC3E}">
        <p14:creationId xmlns:p14="http://schemas.microsoft.com/office/powerpoint/2010/main" val="35016642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2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3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1</vt:i4>
      </vt:variant>
      <vt:variant>
        <vt:lpstr>Theme</vt:lpstr>
      </vt:variant>
      <vt:variant>
        <vt:i4>4</vt:i4>
      </vt:variant>
      <vt:variant>
        <vt:lpstr>Slide Titles</vt:lpstr>
      </vt:variant>
      <vt:variant>
        <vt:i4>4</vt:i4>
      </vt:variant>
    </vt:vector>
  </HeadingPairs>
  <TitlesOfParts>
    <vt:vector size="9" baseType="lpstr">
      <vt:lpstr>Arial</vt:lpstr>
      <vt:lpstr>Clarity</vt:lpstr>
      <vt:lpstr>1_Clarity</vt:lpstr>
      <vt:lpstr>2_Clarity</vt:lpstr>
      <vt:lpstr>3_Clarity</vt:lpstr>
      <vt:lpstr>The Crusades- your turn to sum up some literature using Google Read &amp; Write</vt:lpstr>
      <vt:lpstr>The Crusades- your turn to sum up some literature using Google Read &amp; Write</vt:lpstr>
      <vt:lpstr>The Crusades- your turn to sum up some literature using Google Read &amp; Write</vt:lpstr>
      <vt:lpstr>The Crusades- your turn to sum up some literature using Google Read &amp; Write</vt:lpstr>
    </vt:vector>
  </TitlesOfParts>
  <Company>SD71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Crusades- your turn to sum up some literature using Google Read &amp; Write</dc:title>
  <dc:creator>Jeffery Hoy</dc:creator>
  <cp:lastModifiedBy>Jeffery Hoy</cp:lastModifiedBy>
  <cp:revision>1</cp:revision>
  <dcterms:created xsi:type="dcterms:W3CDTF">2017-05-15T17:44:45Z</dcterms:created>
  <dcterms:modified xsi:type="dcterms:W3CDTF">2017-05-15T17:45:13Z</dcterms:modified>
</cp:coreProperties>
</file>