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899B-F496-4342-8AF2-C92BDD8E4269}" type="datetimeFigureOut">
              <a:rPr lang="en-CA" smtClean="0"/>
              <a:pPr/>
              <a:t>2017-05-15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C0C3-1487-4135-9D15-53188818F01A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97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899B-F496-4342-8AF2-C92BDD8E4269}" type="datetimeFigureOut">
              <a:rPr lang="en-CA" smtClean="0"/>
              <a:pPr/>
              <a:t>2017-05-15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C0C3-1487-4135-9D15-53188818F01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30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899B-F496-4342-8AF2-C92BDD8E4269}" type="datetimeFigureOut">
              <a:rPr lang="en-CA" smtClean="0"/>
              <a:pPr/>
              <a:t>2017-05-15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C0C3-1487-4135-9D15-53188818F01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500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899B-F496-4342-8AF2-C92BDD8E4269}" type="datetimeFigureOut">
              <a:rPr lang="en-CA" smtClean="0"/>
              <a:pPr/>
              <a:t>2017-05-15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C0C3-1487-4135-9D15-53188818F01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540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899B-F496-4342-8AF2-C92BDD8E4269}" type="datetimeFigureOut">
              <a:rPr lang="en-CA" smtClean="0"/>
              <a:pPr/>
              <a:t>2017-05-15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C0C3-1487-4135-9D15-53188818F01A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438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899B-F496-4342-8AF2-C92BDD8E4269}" type="datetimeFigureOut">
              <a:rPr lang="en-CA" smtClean="0"/>
              <a:pPr/>
              <a:t>2017-05-15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C0C3-1487-4135-9D15-53188818F01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899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899B-F496-4342-8AF2-C92BDD8E4269}" type="datetimeFigureOut">
              <a:rPr lang="en-CA" smtClean="0"/>
              <a:pPr/>
              <a:t>2017-05-15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C0C3-1487-4135-9D15-53188818F01A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67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899B-F496-4342-8AF2-C92BDD8E4269}" type="datetimeFigureOut">
              <a:rPr lang="en-CA" smtClean="0"/>
              <a:pPr/>
              <a:t>2017-05-15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C0C3-1487-4135-9D15-53188818F01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676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899B-F496-4342-8AF2-C92BDD8E4269}" type="datetimeFigureOut">
              <a:rPr lang="en-CA" smtClean="0"/>
              <a:pPr/>
              <a:t>2017-05-15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C0C3-1487-4135-9D15-53188818F01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38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899B-F496-4342-8AF2-C92BDD8E4269}" type="datetimeFigureOut">
              <a:rPr lang="en-CA" smtClean="0"/>
              <a:pPr/>
              <a:t>2017-05-15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C0C3-1487-4135-9D15-53188818F01A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71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899B-F496-4342-8AF2-C92BDD8E4269}" type="datetimeFigureOut">
              <a:rPr lang="en-CA" smtClean="0"/>
              <a:pPr/>
              <a:t>2017-05-15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C0C3-1487-4135-9D15-53188818F01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180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C3899B-F496-4342-8AF2-C92BDD8E4269}" type="datetimeFigureOut">
              <a:rPr lang="en-CA" smtClean="0"/>
              <a:pPr/>
              <a:t>2017-05-15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5BFC0C3-1487-4135-9D15-53188818F01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28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s.gc.ca/collections/Collection/CH37-4-3-2002E.pdf" TargetMode="External"/><Relationship Id="rId2" Type="http://schemas.openxmlformats.org/officeDocument/2006/relationships/hyperlink" Target="https://www.bl.uk/magna-carta/articles/magna-carta-english-translation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Magna Carta- Canadian Charter of Rights and Freedoms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73352"/>
            <a:ext cx="4038600" cy="5184648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Magna Carta: </a:t>
            </a:r>
            <a:r>
              <a:rPr lang="en-CA" dirty="0" smtClean="0">
                <a:solidFill>
                  <a:srgbClr val="FF0000"/>
                </a:solidFill>
              </a:rPr>
              <a:t>Advanced Challenge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Find a passage you like/understand from the magna carta.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Write the passage down in your note book exactly as you find it.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Explain what kind of unfair actions or behaviors of the King this passage would prevent him from doing. (3-4 sentences)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0" indent="0">
              <a:buNone/>
            </a:pPr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www.bl.uk/magna-carta/articles/magna-carta-english-translation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Canadian Charter of Rights and Freedoms: </a:t>
            </a:r>
            <a:r>
              <a:rPr lang="en-CA" dirty="0" smtClean="0">
                <a:solidFill>
                  <a:srgbClr val="00B050"/>
                </a:solidFill>
              </a:rPr>
              <a:t>Basic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B050"/>
                </a:solidFill>
              </a:rPr>
              <a:t>Challenge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Find 2 passages from the article you like/understand. 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Write the passage down in your note book exactly as you find it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Explain how your life as a Canadian citizen might be different without this freedom. (3-4 sentences)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0" indent="0">
              <a:buNone/>
            </a:pPr>
            <a:r>
              <a:rPr lang="en-CA" dirty="0">
                <a:hlinkClick r:id="rId3"/>
              </a:rPr>
              <a:t>http://</a:t>
            </a:r>
            <a:r>
              <a:rPr lang="en-CA" dirty="0" smtClean="0">
                <a:hlinkClick r:id="rId3"/>
              </a:rPr>
              <a:t>publications.gc.ca/collections/Collection/CH37-4-3-2002E.pdf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4179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Clarity</vt:lpstr>
      <vt:lpstr>Magna Carta- Canadian Charter of Rights and Freedoms</vt:lpstr>
    </vt:vector>
  </TitlesOfParts>
  <Company>SD71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Magna Carta- Canadian Charter of Rights and Freedoms</dc:title>
  <dc:creator>Jeffery Hoy</dc:creator>
  <cp:lastModifiedBy>Jeffery Hoy</cp:lastModifiedBy>
  <cp:revision>1</cp:revision>
  <dcterms:created xsi:type="dcterms:W3CDTF">2017-05-15T17:52:28Z</dcterms:created>
  <dcterms:modified xsi:type="dcterms:W3CDTF">2017-05-15T17:52:51Z</dcterms:modified>
</cp:coreProperties>
</file>