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9" r:id="rId10"/>
    <p:sldId id="268" r:id="rId11"/>
    <p:sldId id="270" r:id="rId12"/>
    <p:sldId id="272" r:id="rId13"/>
    <p:sldId id="271" r:id="rId14"/>
    <p:sldId id="274" r:id="rId15"/>
    <p:sldId id="275" r:id="rId16"/>
    <p:sldId id="276" r:id="rId17"/>
    <p:sldId id="277" r:id="rId18"/>
    <p:sldId id="267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DCA089-A51C-420E-8399-E1ED511250D2}" type="datetimeFigureOut">
              <a:rPr lang="en-CA" smtClean="0"/>
              <a:t>2013-11-23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7E2AA5-1AB9-477F-A668-B71D06F407F9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kzoSJ0nC-k" TargetMode="External"/><Relationship Id="rId2" Type="http://schemas.openxmlformats.org/officeDocument/2006/relationships/hyperlink" Target="http://www.youtube.com/watch?v=Efkg8AZg-_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ed.com/talks/robert_ballard_on_exploring_the_oceans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Canadian Explores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Mr. Hoy has wanted to be an explorer ever since he was a small boy….. Today he lives his dream!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96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Exploration: </a:t>
            </a:r>
            <a:r>
              <a:rPr lang="en-CA" dirty="0" smtClean="0"/>
              <a:t>British Columbia by Sea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Sea Otter furs fetched high prices in China, resulting in a “fur rush” off BC’s coast.</a:t>
            </a:r>
          </a:p>
          <a:p>
            <a:r>
              <a:rPr lang="en-CA" dirty="0" smtClean="0"/>
              <a:t>Britain and Spain almost went to war over the control of the area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273895" cy="320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Exploration: British </a:t>
            </a:r>
            <a:r>
              <a:rPr lang="en-CA" dirty="0" smtClean="0"/>
              <a:t>Columbia by Sea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Capitan Vancouver and Capitan Quadra (Spain) negotiated peace and explored the waters around Van Isle together 1792-94.</a:t>
            </a:r>
          </a:p>
          <a:p>
            <a:r>
              <a:rPr lang="en-CA" dirty="0" smtClean="0"/>
              <a:t>Ex: Cortez Isle, Valdez, Galliano, 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042948" cy="45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4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Exploration: British </a:t>
            </a:r>
            <a:r>
              <a:rPr lang="en-CA" dirty="0" smtClean="0"/>
              <a:t>Columbia by 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Alexander Mackenzie</a:t>
            </a:r>
          </a:p>
          <a:p>
            <a:r>
              <a:rPr lang="en-CA" u="sng" dirty="0" smtClean="0"/>
              <a:t>1793 1</a:t>
            </a:r>
            <a:r>
              <a:rPr lang="en-CA" u="sng" baseline="30000" dirty="0" smtClean="0"/>
              <a:t>st</a:t>
            </a:r>
            <a:r>
              <a:rPr lang="en-CA" u="sng" dirty="0" smtClean="0"/>
              <a:t> European to reach the Pacific over land.</a:t>
            </a:r>
          </a:p>
          <a:p>
            <a:r>
              <a:rPr lang="en-CA" u="sng" dirty="0" smtClean="0"/>
              <a:t>Aided by 1</a:t>
            </a:r>
            <a:r>
              <a:rPr lang="en-CA" u="sng" baseline="30000" dirty="0" smtClean="0"/>
              <a:t>st</a:t>
            </a:r>
            <a:r>
              <a:rPr lang="en-CA" u="sng" dirty="0" smtClean="0"/>
              <a:t> N guides and hunters</a:t>
            </a:r>
          </a:p>
          <a:p>
            <a:r>
              <a:rPr lang="en-CA" u="sng" dirty="0" smtClean="0"/>
              <a:t>NWC employee</a:t>
            </a:r>
          </a:p>
          <a:p>
            <a:r>
              <a:rPr lang="en-CA" dirty="0"/>
              <a:t>Found the Mackenzie River but called It “Disappointment River” b/c it lead to the Arctic ocean rather than the Pacific 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0" y="2852936"/>
            <a:ext cx="4286251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480"/>
            <a:ext cx="9192166" cy="530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Exploration: British </a:t>
            </a:r>
            <a:r>
              <a:rPr lang="en-CA" dirty="0" smtClean="0"/>
              <a:t>Columbia by 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Simon Fraser</a:t>
            </a:r>
          </a:p>
          <a:p>
            <a:r>
              <a:rPr lang="en-CA" dirty="0" smtClean="0"/>
              <a:t>1</a:t>
            </a:r>
            <a:r>
              <a:rPr lang="en-CA" baseline="30000" dirty="0" smtClean="0"/>
              <a:t>st </a:t>
            </a:r>
            <a:r>
              <a:rPr lang="en-CA" dirty="0" smtClean="0"/>
              <a:t> European to descend the river that bears his name</a:t>
            </a:r>
          </a:p>
          <a:p>
            <a:r>
              <a:rPr lang="en-CA" dirty="0" smtClean="0"/>
              <a:t>NWC employee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240360" cy="431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Exploration: British Columbia by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431458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David Thompson</a:t>
            </a:r>
          </a:p>
          <a:p>
            <a:r>
              <a:rPr lang="en-CA" dirty="0" smtClean="0"/>
              <a:t>NWC employee</a:t>
            </a:r>
          </a:p>
          <a:p>
            <a:r>
              <a:rPr lang="en-CA" u="sng" dirty="0" smtClean="0"/>
              <a:t>Built a trading post on the Columbia River</a:t>
            </a:r>
          </a:p>
          <a:p>
            <a:r>
              <a:rPr lang="en-CA" u="sng" dirty="0" smtClean="0"/>
              <a:t>1811 Reached the Pacific via the Columbia River only to find an American fur trading fort there. </a:t>
            </a:r>
          </a:p>
          <a:p>
            <a:r>
              <a:rPr lang="en-CA" u="sng" dirty="0" smtClean="0"/>
              <a:t>NWC buys out American fur traders land= NWC controlled all land west of the Rockies</a:t>
            </a:r>
            <a:endParaRPr lang="en-CA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8524"/>
            <a:ext cx="4145728" cy="4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u="sng" dirty="0"/>
              <a:t>In 1821 NWC &amp; HBC </a:t>
            </a:r>
            <a:r>
              <a:rPr lang="en-CA" u="sng" dirty="0" smtClean="0"/>
              <a:t>merged, reasons:</a:t>
            </a:r>
            <a:endParaRPr lang="en-CA" u="sng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u="sng" dirty="0" smtClean="0"/>
              <a:t>By 1820 NWC &amp; HBC were suffering financially</a:t>
            </a:r>
          </a:p>
          <a:p>
            <a:r>
              <a:rPr lang="en-CA" u="sng" dirty="0" smtClean="0"/>
              <a:t>NWC expanded too fast- too many outposts were expensive to maintain</a:t>
            </a:r>
          </a:p>
          <a:p>
            <a:r>
              <a:rPr lang="en-CA" u="sng" dirty="0" smtClean="0"/>
              <a:t>Lawsuits over the Red River Colony= $$$</a:t>
            </a:r>
          </a:p>
          <a:p>
            <a:r>
              <a:rPr lang="en-CA" u="sng" dirty="0" smtClean="0"/>
              <a:t>Beaver in decline = less profits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Business Merger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4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Cutting Costs:</a:t>
            </a:r>
          </a:p>
          <a:p>
            <a:r>
              <a:rPr lang="en-CA" dirty="0" smtClean="0"/>
              <a:t>NWC route between Fort William and Montreal was closed, shipping furs from York Factory to England was cheaper.</a:t>
            </a:r>
          </a:p>
          <a:p>
            <a:r>
              <a:rPr lang="en-CA" dirty="0" smtClean="0"/>
              <a:t>Many workers laid off, and many trading posts closed</a:t>
            </a:r>
          </a:p>
          <a:p>
            <a:r>
              <a:rPr lang="en-CA" dirty="0" smtClean="0"/>
              <a:t>George Simpson became head of operations</a:t>
            </a:r>
          </a:p>
          <a:p>
            <a:r>
              <a:rPr lang="en-CA" dirty="0" smtClean="0"/>
              <a:t>Simpson was hands-on, travelling to forts unannounced to inspect operations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Business Merger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91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day Explorers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Deep Sea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>
                <a:hlinkClick r:id="rId3"/>
              </a:rPr>
              <a:t>Deep Earth</a:t>
            </a:r>
            <a:r>
              <a:rPr lang="en-CA" dirty="0" smtClean="0"/>
              <a:t>  (6min)</a:t>
            </a:r>
          </a:p>
          <a:p>
            <a:endParaRPr lang="en-CA" dirty="0"/>
          </a:p>
          <a:p>
            <a:r>
              <a:rPr lang="en-CA" dirty="0" smtClean="0">
                <a:hlinkClick r:id="rId4"/>
              </a:rPr>
              <a:t>Deep sea, deep mind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How are explorers of today different than explorers we study in SS10?</a:t>
            </a:r>
          </a:p>
          <a:p>
            <a:endParaRPr lang="en-CA" dirty="0"/>
          </a:p>
          <a:p>
            <a:r>
              <a:rPr lang="en-CA" dirty="0" smtClean="0"/>
              <a:t>How are they similar?</a:t>
            </a:r>
          </a:p>
          <a:p>
            <a:endParaRPr lang="en-CA" dirty="0"/>
          </a:p>
          <a:p>
            <a:r>
              <a:rPr lang="en-CA" dirty="0" smtClean="0"/>
              <a:t>What is another realm of exploration in the human world?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65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 On Friday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79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llie_Backup\2012-08-26_20-32-51\Memeo\2012-08-26_20-32-51\C_\Users\Allie\Pictures\Black Tusk\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llie_Backup\2012-08-26_20-32-51\Memeo\2012-08-26_20-32-51\C_\Users\Allie\Pictures\2012-07-20 July 20\July 20 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llie_Backup\2012-08-26_20-32-51\Memeo\2012-08-26_20-32-51\C_\Users\Allie\Pictures\2012-07-20 July 20\July 20 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3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llie_Backup\2012-08-26_20-32-51\Memeo\2012-08-26_20-32-51\C_\Users\Allie\Pictures\2012-07-20 July 20\July 20 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7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llie_Backup\2012-08-26_20-32-51\Memeo\2012-08-26_20-32-51\C_\Users\Allie\Pictures\Aisa\Laos\P1160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llie_Backup\2012-08-26_20-32-51\Memeo\2012-08-26_20-32-51\C_\Users\Allie\Pictures\Aisa\Laos\P117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2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Exploration: British Columbia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CAPITAN COOK</a:t>
            </a:r>
          </a:p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European explorer in BC, claimed BC for Britain</a:t>
            </a:r>
          </a:p>
          <a:p>
            <a:r>
              <a:rPr lang="en-CA" dirty="0" smtClean="0"/>
              <a:t>Looking for the North West passage</a:t>
            </a:r>
          </a:p>
          <a:p>
            <a:r>
              <a:rPr lang="en-CA" dirty="0" smtClean="0"/>
              <a:t>Landed in Nootka Sound repair ships </a:t>
            </a:r>
            <a:r>
              <a:rPr lang="en-CA" dirty="0"/>
              <a:t>1778</a:t>
            </a:r>
            <a:r>
              <a:rPr lang="en-CA" dirty="0" smtClean="0"/>
              <a:t> </a:t>
            </a:r>
          </a:p>
          <a:p>
            <a:r>
              <a:rPr lang="en-CA" dirty="0"/>
              <a:t>T</a:t>
            </a:r>
            <a:r>
              <a:rPr lang="en-CA" dirty="0" smtClean="0"/>
              <a:t>raded </a:t>
            </a:r>
            <a:r>
              <a:rPr lang="en-CA" dirty="0"/>
              <a:t>for sea otter </a:t>
            </a:r>
            <a:r>
              <a:rPr lang="en-CA" dirty="0" smtClean="0"/>
              <a:t>furs</a:t>
            </a:r>
          </a:p>
          <a:p>
            <a:r>
              <a:rPr lang="en-CA" dirty="0" smtClean="0"/>
              <a:t>Pg. 82</a:t>
            </a:r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71342"/>
            <a:ext cx="3816424" cy="47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Exploration: British Columbia by Sea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Nootka Sound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8" name="Picture 4" descr="C:\Users\jeff\Pictures\summer2013\Nootka\DSCN3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64" y="213285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9092"/>
            <a:ext cx="3731890" cy="310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jeff\Pictures\summer2013\Nootka\DSCN34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5" y="4495428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1531</TotalTime>
  <Words>408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Canadian Explores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Exploration: British Columbia</vt:lpstr>
      <vt:lpstr>Exploration: British Columbia by Sea</vt:lpstr>
      <vt:lpstr>Exploration: British Columbia by Sea</vt:lpstr>
      <vt:lpstr>Exploration: British Columbia by Sea</vt:lpstr>
      <vt:lpstr>Exploration: British Columbia by Land</vt:lpstr>
      <vt:lpstr>PowerPoint Presentation</vt:lpstr>
      <vt:lpstr>Exploration: British Columbia by Land</vt:lpstr>
      <vt:lpstr>Exploration: British Columbia by Land</vt:lpstr>
      <vt:lpstr>Business Merger</vt:lpstr>
      <vt:lpstr>Business Merger</vt:lpstr>
      <vt:lpstr>Modern day Explorers</vt:lpstr>
      <vt:lpstr>Test On Friday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Explores</dc:title>
  <dc:creator>Windows User</dc:creator>
  <cp:lastModifiedBy>Windows User</cp:lastModifiedBy>
  <cp:revision>21</cp:revision>
  <dcterms:created xsi:type="dcterms:W3CDTF">2013-11-24T00:56:48Z</dcterms:created>
  <dcterms:modified xsi:type="dcterms:W3CDTF">2013-11-25T02:28:20Z</dcterms:modified>
</cp:coreProperties>
</file>