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CACE9C1-FF60-44A7-8CE1-0F3C2DB4A9C9}" type="datetimeFigureOut">
              <a:rPr lang="en-CA" smtClean="0"/>
              <a:t>2013-11-22</a:t>
            </a:fld>
            <a:endParaRPr lang="en-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C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2A7E31F-BE46-4D14-8008-3141B087672F}" type="slidenum">
              <a:rPr lang="en-CA" smtClean="0"/>
              <a:t>‹#›</a:t>
            </a:fld>
            <a:endParaRPr lang="en-C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CE9C1-FF60-44A7-8CE1-0F3C2DB4A9C9}" type="datetimeFigureOut">
              <a:rPr lang="en-CA" smtClean="0"/>
              <a:t>2013-11-22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A7E31F-BE46-4D14-8008-3141B087672F}"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CE9C1-FF60-44A7-8CE1-0F3C2DB4A9C9}" type="datetimeFigureOut">
              <a:rPr lang="en-CA" smtClean="0"/>
              <a:t>2013-11-22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A7E31F-BE46-4D14-8008-3141B087672F}"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ACE9C1-FF60-44A7-8CE1-0F3C2DB4A9C9}" type="datetimeFigureOut">
              <a:rPr lang="en-CA" smtClean="0"/>
              <a:t>2013-11-22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A7E31F-BE46-4D14-8008-3141B087672F}"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ACE9C1-FF60-44A7-8CE1-0F3C2DB4A9C9}" type="datetimeFigureOut">
              <a:rPr lang="en-CA" smtClean="0"/>
              <a:t>2013-11-22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A7E31F-BE46-4D14-8008-3141B087672F}"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CACE9C1-FF60-44A7-8CE1-0F3C2DB4A9C9}" type="datetimeFigureOut">
              <a:rPr lang="en-CA" smtClean="0"/>
              <a:t>2013-11-22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A7E31F-BE46-4D14-8008-3141B087672F}" type="slidenum">
              <a:rPr lang="en-CA" smtClean="0"/>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ACE9C1-FF60-44A7-8CE1-0F3C2DB4A9C9}" type="datetimeFigureOut">
              <a:rPr lang="en-CA" smtClean="0"/>
              <a:t>2013-11-22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2A7E31F-BE46-4D14-8008-3141B087672F}"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ACE9C1-FF60-44A7-8CE1-0F3C2DB4A9C9}" type="datetimeFigureOut">
              <a:rPr lang="en-CA" smtClean="0"/>
              <a:t>2013-11-22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2A7E31F-BE46-4D14-8008-3141B087672F}"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CE9C1-FF60-44A7-8CE1-0F3C2DB4A9C9}" type="datetimeFigureOut">
              <a:rPr lang="en-CA" smtClean="0"/>
              <a:t>2013-11-22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2A7E31F-BE46-4D14-8008-3141B087672F}"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CACE9C1-FF60-44A7-8CE1-0F3C2DB4A9C9}" type="datetimeFigureOut">
              <a:rPr lang="en-CA" smtClean="0"/>
              <a:t>2013-11-22</a:t>
            </a:fld>
            <a:endParaRPr lang="en-CA"/>
          </a:p>
        </p:txBody>
      </p:sp>
      <p:sp>
        <p:nvSpPr>
          <p:cNvPr id="7" name="Slide Number Placeholder 6"/>
          <p:cNvSpPr>
            <a:spLocks noGrp="1"/>
          </p:cNvSpPr>
          <p:nvPr>
            <p:ph type="sldNum" sz="quarter" idx="12"/>
          </p:nvPr>
        </p:nvSpPr>
        <p:spPr/>
        <p:txBody>
          <a:bodyPr/>
          <a:lstStyle/>
          <a:p>
            <a:fld id="{F2A7E31F-BE46-4D14-8008-3141B087672F}" type="slidenum">
              <a:rPr lang="en-CA" smtClean="0"/>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CE9C1-FF60-44A7-8CE1-0F3C2DB4A9C9}" type="datetimeFigureOut">
              <a:rPr lang="en-CA" smtClean="0"/>
              <a:t>2013-11-22</a:t>
            </a:fld>
            <a:endParaRPr lang="en-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p>
        </p:txBody>
      </p:sp>
      <p:sp>
        <p:nvSpPr>
          <p:cNvPr id="7" name="Slide Number Placeholder 6"/>
          <p:cNvSpPr>
            <a:spLocks noGrp="1"/>
          </p:cNvSpPr>
          <p:nvPr>
            <p:ph type="sldNum" sz="quarter" idx="12"/>
          </p:nvPr>
        </p:nvSpPr>
        <p:spPr/>
        <p:txBody>
          <a:bodyPr/>
          <a:lstStyle/>
          <a:p>
            <a:fld id="{F2A7E31F-BE46-4D14-8008-3141B087672F}"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CACE9C1-FF60-44A7-8CE1-0F3C2DB4A9C9}" type="datetimeFigureOut">
              <a:rPr lang="en-CA" smtClean="0"/>
              <a:t>2013-11-22</a:t>
            </a:fld>
            <a:endParaRPr lang="en-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C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2A7E31F-BE46-4D14-8008-3141B087672F}"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dzYBkiwcdk" TargetMode="External"/><Relationship Id="rId2" Type="http://schemas.openxmlformats.org/officeDocument/2006/relationships/hyperlink" Target="https://www.youtube.com/watch?v=1QVdyhpsOaY" TargetMode="External"/><Relationship Id="rId1" Type="http://schemas.openxmlformats.org/officeDocument/2006/relationships/slideLayout" Target="../slideLayouts/slideLayout2.xml"/><Relationship Id="rId4" Type="http://schemas.openxmlformats.org/officeDocument/2006/relationships/hyperlink" Target="https://www.youtube.com/watch?v=jzljyVAJ8I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Lesson 2 part2 </a:t>
            </a:r>
            <a:endParaRPr lang="en-CA"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360507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Follow up</a:t>
            </a:r>
            <a:endParaRPr lang="en-CA" dirty="0"/>
          </a:p>
        </p:txBody>
      </p:sp>
      <p:sp>
        <p:nvSpPr>
          <p:cNvPr id="3" name="Content Placeholder 2"/>
          <p:cNvSpPr>
            <a:spLocks noGrp="1"/>
          </p:cNvSpPr>
          <p:nvPr>
            <p:ph idx="1"/>
          </p:nvPr>
        </p:nvSpPr>
        <p:spPr/>
        <p:txBody>
          <a:bodyPr/>
          <a:lstStyle/>
          <a:p>
            <a:r>
              <a:rPr lang="en-CA" dirty="0" smtClean="0"/>
              <a:t>In 2008 the government of Canada apologised for the assimilation policies of residential schools</a:t>
            </a:r>
          </a:p>
          <a:p>
            <a:endParaRPr lang="en-CA" dirty="0"/>
          </a:p>
          <a:p>
            <a:r>
              <a:rPr lang="en-CA" dirty="0" smtClean="0"/>
              <a:t>2006- Survivors of the schools were given $10,000 for the first year in the schools and $3,000/</a:t>
            </a:r>
            <a:r>
              <a:rPr lang="en-CA" dirty="0" err="1" smtClean="0"/>
              <a:t>yr</a:t>
            </a:r>
            <a:r>
              <a:rPr lang="en-CA" dirty="0" smtClean="0"/>
              <a:t> for subsequent years. </a:t>
            </a:r>
            <a:endParaRPr lang="en-CA" dirty="0"/>
          </a:p>
        </p:txBody>
      </p:sp>
    </p:spTree>
    <p:extLst>
      <p:ext uri="{BB962C8B-B14F-4D97-AF65-F5344CB8AC3E}">
        <p14:creationId xmlns:p14="http://schemas.microsoft.com/office/powerpoint/2010/main" val="562250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 events?</a:t>
            </a:r>
            <a:endParaRPr lang="en-CA" dirty="0"/>
          </a:p>
        </p:txBody>
      </p:sp>
      <p:sp>
        <p:nvSpPr>
          <p:cNvPr id="3" name="Content Placeholder 2"/>
          <p:cNvSpPr>
            <a:spLocks noGrp="1"/>
          </p:cNvSpPr>
          <p:nvPr>
            <p:ph idx="1"/>
          </p:nvPr>
        </p:nvSpPr>
        <p:spPr/>
        <p:txBody>
          <a:bodyPr/>
          <a:lstStyle/>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305049"/>
            <a:ext cx="3246661" cy="359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31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a:t>
            </a:r>
            <a:r>
              <a:rPr lang="en-CA" baseline="30000" dirty="0" smtClean="0"/>
              <a:t>st</a:t>
            </a:r>
            <a:r>
              <a:rPr lang="en-CA" dirty="0" smtClean="0"/>
              <a:t> N. Sports</a:t>
            </a:r>
            <a:endParaRPr lang="en-CA" dirty="0"/>
          </a:p>
        </p:txBody>
      </p:sp>
      <p:sp>
        <p:nvSpPr>
          <p:cNvPr id="3" name="Content Placeholder 2"/>
          <p:cNvSpPr>
            <a:spLocks noGrp="1"/>
          </p:cNvSpPr>
          <p:nvPr>
            <p:ph idx="1"/>
          </p:nvPr>
        </p:nvSpPr>
        <p:spPr/>
        <p:txBody>
          <a:bodyPr>
            <a:normAutofit fontScale="92500" lnSpcReduction="20000"/>
          </a:bodyPr>
          <a:lstStyle/>
          <a:p>
            <a:r>
              <a:rPr lang="en-US" dirty="0"/>
              <a:t>YouTube: </a:t>
            </a:r>
            <a:r>
              <a:rPr lang="en-US" u="sng" dirty="0">
                <a:hlinkClick r:id="rId2"/>
              </a:rPr>
              <a:t>https://www.youtube.com/watch?v=1QVdyhpsOaY</a:t>
            </a:r>
            <a:r>
              <a:rPr lang="en-US" dirty="0"/>
              <a:t>  (head pull)</a:t>
            </a:r>
            <a:endParaRPr lang="en-CA" dirty="0"/>
          </a:p>
          <a:p>
            <a:r>
              <a:rPr lang="en-US" dirty="0"/>
              <a:t> </a:t>
            </a:r>
            <a:endParaRPr lang="en-CA" dirty="0"/>
          </a:p>
          <a:p>
            <a:r>
              <a:rPr lang="en-US" dirty="0"/>
              <a:t>You tube (ear pull) </a:t>
            </a:r>
            <a:r>
              <a:rPr lang="en-US" u="sng" dirty="0">
                <a:hlinkClick r:id="rId3"/>
              </a:rPr>
              <a:t>https://www.youtube.com/watch?v=VdzYBkiwcdk</a:t>
            </a:r>
            <a:endParaRPr lang="en-CA" dirty="0"/>
          </a:p>
          <a:p>
            <a:r>
              <a:rPr lang="en-US" dirty="0"/>
              <a:t> </a:t>
            </a:r>
            <a:endParaRPr lang="en-CA" dirty="0"/>
          </a:p>
          <a:p>
            <a:r>
              <a:rPr lang="en-US" dirty="0"/>
              <a:t>YouTube (2 foot kick and one arm balance) </a:t>
            </a:r>
            <a:r>
              <a:rPr lang="en-US" u="sng" dirty="0">
                <a:hlinkClick r:id="rId4"/>
              </a:rPr>
              <a:t>https://www.youtube.com/watch?v=jzljyVAJ8IY</a:t>
            </a:r>
            <a:endParaRPr lang="en-CA" dirty="0"/>
          </a:p>
        </p:txBody>
      </p:sp>
    </p:spTree>
    <p:extLst>
      <p:ext uri="{BB962C8B-B14F-4D97-AF65-F5344CB8AC3E}">
        <p14:creationId xmlns:p14="http://schemas.microsoft.com/office/powerpoint/2010/main" val="4034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Lesson 5</a:t>
            </a:r>
            <a:endParaRPr lang="en-CA" dirty="0"/>
          </a:p>
        </p:txBody>
      </p:sp>
      <p:sp>
        <p:nvSpPr>
          <p:cNvPr id="5" name="Subtitle 4"/>
          <p:cNvSpPr>
            <a:spLocks noGrp="1"/>
          </p:cNvSpPr>
          <p:nvPr>
            <p:ph type="subTitle" idx="1"/>
          </p:nvPr>
        </p:nvSpPr>
        <p:spPr/>
        <p:txBody>
          <a:bodyPr/>
          <a:lstStyle/>
          <a:p>
            <a:r>
              <a:rPr lang="en-CA" dirty="0" smtClean="0"/>
              <a:t>Jig Saw</a:t>
            </a:r>
            <a:endParaRPr lang="en-CA"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16632"/>
            <a:ext cx="2022550" cy="20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89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 Events</a:t>
            </a:r>
            <a:endParaRPr lang="en-CA"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9765" y="2324100"/>
            <a:ext cx="316348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23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Disclaimer:</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We are going to tackle a very difficult and dark subject in Canadian history, one that is not found in your text books.</a:t>
            </a:r>
          </a:p>
          <a:p>
            <a:endParaRPr lang="en-CA" dirty="0"/>
          </a:p>
          <a:p>
            <a:r>
              <a:rPr lang="en-CA" dirty="0" smtClean="0"/>
              <a:t>Memories and feelings about residential schools can be painful and depressing, if you begin to feel uncomfortable at any time during this class you may be excused to compose yourself and return to the classroom.</a:t>
            </a:r>
            <a:endParaRPr lang="en-CA" dirty="0"/>
          </a:p>
        </p:txBody>
      </p:sp>
    </p:spTree>
    <p:extLst>
      <p:ext uri="{BB962C8B-B14F-4D97-AF65-F5344CB8AC3E}">
        <p14:creationId xmlns:p14="http://schemas.microsoft.com/office/powerpoint/2010/main" val="1326498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a:t>
            </a:r>
            <a:endParaRPr lang="en-CA" dirty="0"/>
          </a:p>
        </p:txBody>
      </p:sp>
      <p:sp>
        <p:nvSpPr>
          <p:cNvPr id="3" name="Content Placeholder 2"/>
          <p:cNvSpPr>
            <a:spLocks noGrp="1"/>
          </p:cNvSpPr>
          <p:nvPr>
            <p:ph idx="1"/>
          </p:nvPr>
        </p:nvSpPr>
        <p:spPr/>
        <p:txBody>
          <a:bodyPr/>
          <a:lstStyle/>
          <a:p>
            <a:pPr marL="525780" indent="-457200">
              <a:buAutoNum type="arabicPeriod"/>
            </a:pPr>
            <a:r>
              <a:rPr lang="en-CA" dirty="0" smtClean="0"/>
              <a:t>In your head- no shouting out…</a:t>
            </a:r>
          </a:p>
          <a:p>
            <a:pPr marL="525780" indent="-457200">
              <a:buAutoNum type="arabicPeriod"/>
            </a:pPr>
            <a:endParaRPr lang="en-CA" dirty="0"/>
          </a:p>
          <a:p>
            <a:pPr marL="525780" indent="-457200">
              <a:buAutoNum type="arabicPeriod"/>
            </a:pPr>
            <a:r>
              <a:rPr lang="en-CA" dirty="0" smtClean="0"/>
              <a:t>Think about everything you know or don’t know but want to learn about what residential schools are..</a:t>
            </a:r>
          </a:p>
          <a:p>
            <a:pPr marL="525780" indent="-457200">
              <a:buAutoNum type="arabicPeriod"/>
            </a:pPr>
            <a:endParaRPr lang="en-CA" dirty="0"/>
          </a:p>
          <a:p>
            <a:pPr marL="525780" indent="-457200">
              <a:buAutoNum type="arabicPeriod"/>
            </a:pPr>
            <a:r>
              <a:rPr lang="en-CA" dirty="0" smtClean="0"/>
              <a:t>Lets make a mind map</a:t>
            </a:r>
            <a:endParaRPr lang="en-CA" dirty="0"/>
          </a:p>
        </p:txBody>
      </p:sp>
    </p:spTree>
    <p:extLst>
      <p:ext uri="{BB962C8B-B14F-4D97-AF65-F5344CB8AC3E}">
        <p14:creationId xmlns:p14="http://schemas.microsoft.com/office/powerpoint/2010/main" val="4012470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47"/>
            <a:ext cx="8496944" cy="685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8563" y="2492896"/>
            <a:ext cx="1454244" cy="646331"/>
          </a:xfrm>
          <a:prstGeom prst="rect">
            <a:avLst/>
          </a:prstGeom>
          <a:noFill/>
        </p:spPr>
        <p:txBody>
          <a:bodyPr wrap="none" rtlCol="0">
            <a:spAutoFit/>
          </a:bodyPr>
          <a:lstStyle/>
          <a:p>
            <a:pPr algn="ctr"/>
            <a:r>
              <a:rPr lang="en-CA" dirty="0" smtClean="0"/>
              <a:t>Residential </a:t>
            </a:r>
          </a:p>
          <a:p>
            <a:pPr algn="ctr"/>
            <a:r>
              <a:rPr lang="en-CA" dirty="0" smtClean="0"/>
              <a:t>schools</a:t>
            </a:r>
            <a:endParaRPr lang="en-CA" dirty="0"/>
          </a:p>
        </p:txBody>
      </p:sp>
    </p:spTree>
    <p:extLst>
      <p:ext uri="{BB962C8B-B14F-4D97-AF65-F5344CB8AC3E}">
        <p14:creationId xmlns:p14="http://schemas.microsoft.com/office/powerpoint/2010/main" val="4135780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a:t>
            </a:r>
            <a:endParaRPr lang="en-CA" dirty="0"/>
          </a:p>
        </p:txBody>
      </p:sp>
      <p:sp>
        <p:nvSpPr>
          <p:cNvPr id="3" name="Content Placeholder 2"/>
          <p:cNvSpPr>
            <a:spLocks noGrp="1"/>
          </p:cNvSpPr>
          <p:nvPr>
            <p:ph idx="1"/>
          </p:nvPr>
        </p:nvSpPr>
        <p:spPr/>
        <p:txBody>
          <a:bodyPr/>
          <a:lstStyle/>
          <a:p>
            <a:r>
              <a:rPr lang="en-CA" dirty="0" smtClean="0"/>
              <a:t>Read articles quietly in groups</a:t>
            </a:r>
          </a:p>
          <a:p>
            <a:endParaRPr lang="en-CA" dirty="0"/>
          </a:p>
          <a:p>
            <a:r>
              <a:rPr lang="en-CA" dirty="0" smtClean="0"/>
              <a:t>After everyone in your group has read the article work through the question sheet together</a:t>
            </a:r>
          </a:p>
          <a:p>
            <a:endParaRPr lang="en-CA" dirty="0"/>
          </a:p>
          <a:p>
            <a:r>
              <a:rPr lang="en-CA" dirty="0" smtClean="0"/>
              <a:t>Groups elect one person to present their findings to the class</a:t>
            </a:r>
            <a:endParaRPr lang="en-CA" dirty="0"/>
          </a:p>
        </p:txBody>
      </p:sp>
    </p:spTree>
    <p:extLst>
      <p:ext uri="{BB962C8B-B14F-4D97-AF65-F5344CB8AC3E}">
        <p14:creationId xmlns:p14="http://schemas.microsoft.com/office/powerpoint/2010/main" val="20619544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193</Words>
  <Application>Microsoft Office PowerPoint</Application>
  <PresentationFormat>On-screen Show (4:3)</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Austin</vt:lpstr>
      <vt:lpstr>Lesson 2 part2 </vt:lpstr>
      <vt:lpstr>Current events?</vt:lpstr>
      <vt:lpstr>1st N. Sports</vt:lpstr>
      <vt:lpstr>Lesson 5</vt:lpstr>
      <vt:lpstr>Current Events</vt:lpstr>
      <vt:lpstr>Disclaimer:</vt:lpstr>
      <vt:lpstr>Question</vt:lpstr>
      <vt:lpstr>PowerPoint Presentation</vt:lpstr>
      <vt:lpstr>Activity</vt:lpstr>
      <vt:lpstr>Follow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part2 </dc:title>
  <dc:creator>Windows User</dc:creator>
  <cp:lastModifiedBy>Windows User</cp:lastModifiedBy>
  <cp:revision>1</cp:revision>
  <dcterms:created xsi:type="dcterms:W3CDTF">2013-11-22T19:56:47Z</dcterms:created>
  <dcterms:modified xsi:type="dcterms:W3CDTF">2013-11-22T19:57:10Z</dcterms:modified>
</cp:coreProperties>
</file>