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a/url?sa=i&amp;rct=j&amp;q=&amp;esrc=s&amp;source=images&amp;cd=&amp;cad=rja&amp;uact=8&amp;ved=0ahUKEwi30d2kj8jWAhUG6GMKHfd3AMMQjhwIBQ&amp;url=http%3A%2F%2Fwww.history.com%2Ftopics%2Fmahatma-gandhi&amp;psig=AFQjCNHbX6OhWL4iFDioGuHzbfCioERSZA&amp;ust=150669628071212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Leaders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81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Leader Research Project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801930" cy="435131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dirty="0" smtClean="0"/>
              <a:t>Choose a leader who inspires or interests you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Create a short power point presentation to give to the class (5 minutes max, 5-10 slides long)</a:t>
            </a:r>
          </a:p>
          <a:p>
            <a:pPr marL="0" indent="0">
              <a:buNone/>
            </a:pP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Include: </a:t>
            </a:r>
          </a:p>
          <a:p>
            <a:r>
              <a:rPr lang="en-CA" dirty="0" smtClean="0"/>
              <a:t>character traits that made them great leaders (/4)</a:t>
            </a:r>
          </a:p>
          <a:p>
            <a:r>
              <a:rPr lang="en-CA" dirty="0" smtClean="0"/>
              <a:t>Accomplishments they did (/5)</a:t>
            </a:r>
          </a:p>
          <a:p>
            <a:r>
              <a:rPr lang="en-CA" dirty="0" smtClean="0"/>
              <a:t>2 quotes &amp; why the quote is important (/4)</a:t>
            </a:r>
          </a:p>
          <a:p>
            <a:r>
              <a:rPr lang="en-CA" dirty="0" smtClean="0"/>
              <a:t>Their legacy- how the world has changed in response to their actions (/7)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50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are some qualities of leaders?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01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do we expect from leaders?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29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u="sng" dirty="0">
                <a:hlinkClick r:id="rId2"/>
              </a:rPr>
              <a:t>Mohandas Gandhi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6188" y="2459831"/>
            <a:ext cx="5943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3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Steve Jobs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8642" y="3226594"/>
            <a:ext cx="3839021" cy="288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Terry Fox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0260" y="2336800"/>
            <a:ext cx="5135456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5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Adolf Hitler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1807" y="2844198"/>
            <a:ext cx="4898889" cy="36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4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Martin Luther King Jr.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8999" y="2336800"/>
            <a:ext cx="6397978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0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Joseph Stalin</a:t>
            </a:r>
            <a:endParaRPr lang="en-CA" dirty="0"/>
          </a:p>
        </p:txBody>
      </p:sp>
      <p:pic>
        <p:nvPicPr>
          <p:cNvPr id="1026" name="Picture 2" descr="Image result for joseph stalin full bod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35" y="2062480"/>
            <a:ext cx="2866591" cy="457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5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15</TotalTime>
  <Words>105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Berlin</vt:lpstr>
      <vt:lpstr>Leaders</vt:lpstr>
      <vt:lpstr>What are some qualities of leaders?</vt:lpstr>
      <vt:lpstr>What do we expect from leaders?</vt:lpstr>
      <vt:lpstr>Mohandas Gandhi</vt:lpstr>
      <vt:lpstr>Steve Jobs</vt:lpstr>
      <vt:lpstr>Terry Fox</vt:lpstr>
      <vt:lpstr>Adolf Hitler</vt:lpstr>
      <vt:lpstr>Martin Luther King Jr. </vt:lpstr>
      <vt:lpstr>Joseph Stalin</vt:lpstr>
      <vt:lpstr>Leader Research Project</vt:lpstr>
    </vt:vector>
  </TitlesOfParts>
  <Company>SD71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</dc:title>
  <dc:creator>Jeffery Hoy</dc:creator>
  <cp:lastModifiedBy>Jeffery Hoy</cp:lastModifiedBy>
  <cp:revision>2</cp:revision>
  <dcterms:created xsi:type="dcterms:W3CDTF">2017-09-28T14:43:28Z</dcterms:created>
  <dcterms:modified xsi:type="dcterms:W3CDTF">2017-09-28T14:59:09Z</dcterms:modified>
</cp:coreProperties>
</file>