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0B6B4A-871B-49B0-9851-7908435C77B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AF118BE-961A-4B84-8DC8-D55AAA6C0B4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Lesson </a:t>
            </a:r>
            <a:r>
              <a:rPr lang="en-CA" dirty="0" smtClean="0"/>
              <a:t>2 part 1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Back to the Lib!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03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Modern 1</a:t>
            </a:r>
            <a:r>
              <a:rPr lang="en-CA" baseline="30000" dirty="0" smtClean="0"/>
              <a:t>st</a:t>
            </a:r>
            <a:r>
              <a:rPr lang="en-CA" dirty="0" smtClean="0"/>
              <a:t> N Music: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A Tribe Called Red</a:t>
            </a:r>
            <a:endParaRPr lang="en-CA" dirty="0"/>
          </a:p>
        </p:txBody>
      </p:sp>
      <p:pic>
        <p:nvPicPr>
          <p:cNvPr id="4" name="01 A Tribe Called Red - Electric Pow Wow Drum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3777" y="0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0576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Events?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323479"/>
            <a:ext cx="3028080" cy="335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71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Poster Boards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Who can get one from home?</a:t>
            </a:r>
          </a:p>
          <a:p>
            <a:endParaRPr lang="en-CA" dirty="0"/>
          </a:p>
          <a:p>
            <a:r>
              <a:rPr lang="en-CA" dirty="0" smtClean="0"/>
              <a:t>Who needs one? I can see what I can get we may be able to re-use some from old projects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7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2265</TotalTime>
  <Words>47</Words>
  <Application>Microsoft Office PowerPoint</Application>
  <PresentationFormat>On-screen Show (4:3)</PresentationFormat>
  <Paragraphs>8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Lesson 2 part 1</vt:lpstr>
      <vt:lpstr>Modern 1st N Music:  A Tribe Called Red</vt:lpstr>
      <vt:lpstr>Current Events?</vt:lpstr>
      <vt:lpstr>Poster Boards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</dc:title>
  <dc:creator>Windows User</dc:creator>
  <cp:lastModifiedBy>Windows User</cp:lastModifiedBy>
  <cp:revision>10</cp:revision>
  <dcterms:created xsi:type="dcterms:W3CDTF">2013-11-04T02:45:04Z</dcterms:created>
  <dcterms:modified xsi:type="dcterms:W3CDTF">2013-11-22T19:56:43Z</dcterms:modified>
</cp:coreProperties>
</file>