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2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59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82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819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70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14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49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3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51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37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105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77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738CCDF-37C3-4182-9967-E64C5412E54E}" type="datetimeFigureOut">
              <a:rPr lang="en-CA" smtClean="0"/>
              <a:t>2013-11-22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1830E3A-B90C-44F3-AB9F-A59D28A2976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08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21401" r="13212" b="10912"/>
          <a:stretch/>
        </p:blipFill>
        <p:spPr bwMode="auto">
          <a:xfrm>
            <a:off x="1907704" y="25477"/>
            <a:ext cx="6048672" cy="683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 to library and log on to a computer, we will receive a lesson on research from Mrs. Richards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71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Lesson 1 Part 2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91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Sedentary 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Can you think of any first nation groups that were able to live a sedentary life style?</a:t>
            </a:r>
          </a:p>
          <a:p>
            <a:endParaRPr lang="en-CA" dirty="0"/>
          </a:p>
          <a:p>
            <a:r>
              <a:rPr lang="en-CA" u="sng" dirty="0" smtClean="0"/>
              <a:t>Pacific coastal 1</a:t>
            </a:r>
            <a:r>
              <a:rPr lang="en-CA" u="sng" baseline="30000" dirty="0" smtClean="0"/>
              <a:t>st</a:t>
            </a:r>
            <a:r>
              <a:rPr lang="en-CA" u="sng" dirty="0" smtClean="0"/>
              <a:t> N- great salmon runs afforded them time to hone fine arts and crafts</a:t>
            </a:r>
          </a:p>
          <a:p>
            <a:r>
              <a:rPr lang="en-CA" u="sng" dirty="0" smtClean="0"/>
              <a:t>1</a:t>
            </a:r>
            <a:r>
              <a:rPr lang="en-CA" u="sng" baseline="30000" dirty="0" smtClean="0"/>
              <a:t>st</a:t>
            </a:r>
            <a:r>
              <a:rPr lang="en-CA" u="sng" dirty="0" smtClean="0"/>
              <a:t> N. in the great lakes lowlands used agriculture to live a sedentary life.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53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Nation (1</a:t>
            </a:r>
            <a:r>
              <a:rPr lang="en-CA" baseline="30000" dirty="0" smtClean="0"/>
              <a:t>st</a:t>
            </a:r>
            <a:r>
              <a:rPr lang="en-CA" dirty="0" smtClean="0"/>
              <a:t> N) cultural areas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73650"/>
            <a:ext cx="6192688" cy="46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1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Climatic regions of Canada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418434" cy="389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Cultural and climatic zones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Climatic areas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N cultural areas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101799" cy="361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11" y="3068960"/>
            <a:ext cx="4781670" cy="361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Culture and Ecosystem connections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Climate and ecosystems have a very strong effect on creating different cultures. </a:t>
            </a:r>
          </a:p>
          <a:p>
            <a:endParaRPr lang="en-CA" dirty="0"/>
          </a:p>
          <a:p>
            <a:r>
              <a:rPr lang="en-CA" dirty="0" smtClean="0"/>
              <a:t>Our research project will explore how different 1</a:t>
            </a:r>
            <a:r>
              <a:rPr lang="en-CA" baseline="30000" dirty="0" smtClean="0"/>
              <a:t>st</a:t>
            </a:r>
            <a:r>
              <a:rPr lang="en-CA" dirty="0" smtClean="0"/>
              <a:t> N groups adapted and survived in different geographic locations across Canada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80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N.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b="1" dirty="0" smtClean="0"/>
              <a:t>Step 1: Pick a group to study from the 7 cultural regions</a:t>
            </a:r>
          </a:p>
          <a:p>
            <a:pPr marL="525780" indent="-457200">
              <a:buFont typeface="+mj-lt"/>
              <a:buAutoNum type="arabicPeriod"/>
            </a:pPr>
            <a:r>
              <a:rPr lang="en-CA" dirty="0" smtClean="0"/>
              <a:t>Pacific NW coast</a:t>
            </a:r>
          </a:p>
          <a:p>
            <a:pPr marL="525780" indent="-457200">
              <a:buFont typeface="+mj-lt"/>
              <a:buAutoNum type="arabicPeriod"/>
            </a:pPr>
            <a:r>
              <a:rPr lang="en-CA" dirty="0" smtClean="0"/>
              <a:t>The Plateau/ </a:t>
            </a:r>
            <a:r>
              <a:rPr lang="en-CA" dirty="0" err="1" smtClean="0"/>
              <a:t>Interrior</a:t>
            </a:r>
            <a:endParaRPr lang="en-CA" dirty="0" smtClean="0"/>
          </a:p>
          <a:p>
            <a:pPr marL="525780" indent="-457200">
              <a:buFont typeface="+mj-lt"/>
              <a:buAutoNum type="arabicPeriod"/>
            </a:pPr>
            <a:r>
              <a:rPr lang="en-CA" dirty="0" smtClean="0"/>
              <a:t>The Plains</a:t>
            </a:r>
          </a:p>
          <a:p>
            <a:pPr marL="525780" indent="-457200">
              <a:buFont typeface="+mj-lt"/>
              <a:buAutoNum type="arabicPeriod"/>
            </a:pPr>
            <a:r>
              <a:rPr lang="en-CA" dirty="0" smtClean="0"/>
              <a:t>The Sub-Arctic</a:t>
            </a:r>
          </a:p>
          <a:p>
            <a:pPr marL="525780" indent="-457200">
              <a:buFont typeface="+mj-lt"/>
              <a:buAutoNum type="arabicPeriod"/>
            </a:pPr>
            <a:r>
              <a:rPr lang="en-CA" dirty="0" smtClean="0"/>
              <a:t>The Arctic</a:t>
            </a:r>
          </a:p>
          <a:p>
            <a:pPr marL="525780" indent="-457200">
              <a:buFont typeface="+mj-lt"/>
              <a:buAutoNum type="arabicPeriod"/>
            </a:pPr>
            <a:r>
              <a:rPr lang="en-CA" dirty="0" smtClean="0"/>
              <a:t>The Eastern Woodlands</a:t>
            </a:r>
          </a:p>
          <a:p>
            <a:pPr marL="525780" indent="-457200">
              <a:buFont typeface="+mj-lt"/>
              <a:buAutoNum type="arabicPeriod"/>
            </a:pPr>
            <a:r>
              <a:rPr lang="en-CA" dirty="0" smtClean="0"/>
              <a:t>The Great Lakes- St. Lawrence Lowlands</a:t>
            </a:r>
          </a:p>
          <a:p>
            <a:pPr marL="68580" indent="0">
              <a:buNone/>
            </a:pPr>
            <a:r>
              <a:rPr lang="en-CA" dirty="0" smtClean="0"/>
              <a:t>*We must have each region represented in presentations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82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836712"/>
            <a:ext cx="7200916" cy="4995917"/>
          </a:xfrm>
        </p:spPr>
        <p:txBody>
          <a:bodyPr/>
          <a:lstStyle/>
          <a:p>
            <a:pPr marL="6858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18750" r="51586" b="9723"/>
          <a:stretch/>
        </p:blipFill>
        <p:spPr bwMode="auto">
          <a:xfrm>
            <a:off x="1216100" y="-28454"/>
            <a:ext cx="6380236" cy="688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Austin</vt:lpstr>
      <vt:lpstr>PowerPoint Presentation</vt:lpstr>
      <vt:lpstr>Lesson 1 Part 2</vt:lpstr>
      <vt:lpstr>Sedentary Lifestyle</vt:lpstr>
      <vt:lpstr>1st Nation (1st N) cultural areas</vt:lpstr>
      <vt:lpstr>Climatic regions of Canada</vt:lpstr>
      <vt:lpstr>Cultural and climatic zones</vt:lpstr>
      <vt:lpstr>Culture and Ecosystem connections</vt:lpstr>
      <vt:lpstr>1st N. Project</vt:lpstr>
      <vt:lpstr>PowerPoint Presentation</vt:lpstr>
      <vt:lpstr>PowerPoint Presentation</vt:lpstr>
      <vt:lpstr>Next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2013-11-22T19:36:55Z</dcterms:created>
  <dcterms:modified xsi:type="dcterms:W3CDTF">2013-11-22T19:37:35Z</dcterms:modified>
</cp:coreProperties>
</file>