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49A57C6-7C3A-4C33-9EA7-CCA03CAF7807}" type="datetimeFigureOut">
              <a:rPr lang="en-CA" smtClean="0"/>
              <a:t>2013-11-22</a:t>
            </a:fld>
            <a:endParaRPr lang="en-C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3A89C1-C9AE-425B-B184-26E7638CDA0E}" type="slidenum">
              <a:rPr lang="en-CA" smtClean="0"/>
              <a:t>‹#›</a:t>
            </a:fld>
            <a:endParaRPr lang="en-C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A57C6-7C3A-4C33-9EA7-CCA03CAF7807}" type="datetimeFigureOut">
              <a:rPr lang="en-CA" smtClean="0"/>
              <a:t>2013-11-22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89C1-C9AE-425B-B184-26E7638CDA0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A57C6-7C3A-4C33-9EA7-CCA03CAF7807}" type="datetimeFigureOut">
              <a:rPr lang="en-CA" smtClean="0"/>
              <a:t>2013-11-22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89C1-C9AE-425B-B184-26E7638CDA0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A57C6-7C3A-4C33-9EA7-CCA03CAF7807}" type="datetimeFigureOut">
              <a:rPr lang="en-CA" smtClean="0"/>
              <a:t>2013-11-22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89C1-C9AE-425B-B184-26E7638CDA0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A57C6-7C3A-4C33-9EA7-CCA03CAF7807}" type="datetimeFigureOut">
              <a:rPr lang="en-CA" smtClean="0"/>
              <a:t>2013-11-22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89C1-C9AE-425B-B184-26E7638CDA0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A57C6-7C3A-4C33-9EA7-CCA03CAF7807}" type="datetimeFigureOut">
              <a:rPr lang="en-CA" smtClean="0"/>
              <a:t>2013-11-22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89C1-C9AE-425B-B184-26E7638CDA0E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A57C6-7C3A-4C33-9EA7-CCA03CAF7807}" type="datetimeFigureOut">
              <a:rPr lang="en-CA" smtClean="0"/>
              <a:t>2013-11-22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89C1-C9AE-425B-B184-26E7638CDA0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A57C6-7C3A-4C33-9EA7-CCA03CAF7807}" type="datetimeFigureOut">
              <a:rPr lang="en-CA" smtClean="0"/>
              <a:t>2013-11-22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89C1-C9AE-425B-B184-26E7638CDA0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A57C6-7C3A-4C33-9EA7-CCA03CAF7807}" type="datetimeFigureOut">
              <a:rPr lang="en-CA" smtClean="0"/>
              <a:t>2013-11-22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89C1-C9AE-425B-B184-26E7638CDA0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A57C6-7C3A-4C33-9EA7-CCA03CAF7807}" type="datetimeFigureOut">
              <a:rPr lang="en-CA" smtClean="0"/>
              <a:t>2013-11-22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89C1-C9AE-425B-B184-26E7638CDA0E}" type="slidenum">
              <a:rPr lang="en-CA" smtClean="0"/>
              <a:t>‹#›</a:t>
            </a:fld>
            <a:endParaRPr lang="en-C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A57C6-7C3A-4C33-9EA7-CCA03CAF7807}" type="datetimeFigureOut">
              <a:rPr lang="en-CA" smtClean="0"/>
              <a:t>2013-11-22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89C1-C9AE-425B-B184-26E7638CDA0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49A57C6-7C3A-4C33-9EA7-CCA03CAF7807}" type="datetimeFigureOut">
              <a:rPr lang="en-CA" smtClean="0"/>
              <a:t>2013-11-22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23A89C1-C9AE-425B-B184-26E7638CDA0E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First Nations Culture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SS10: Lesson 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202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422" y="980728"/>
            <a:ext cx="7024744" cy="1143000"/>
          </a:xfrm>
        </p:spPr>
        <p:txBody>
          <a:bodyPr/>
          <a:lstStyle/>
          <a:p>
            <a:r>
              <a:rPr lang="en-CA" dirty="0"/>
              <a:t>Nomadic lifestyle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CA" dirty="0" smtClean="0"/>
              <a:t>2. </a:t>
            </a:r>
            <a:r>
              <a:rPr lang="en-CA" u="sng" dirty="0" smtClean="0"/>
              <a:t>Food resources</a:t>
            </a:r>
          </a:p>
          <a:p>
            <a:pPr marL="68580" indent="0">
              <a:buNone/>
            </a:pPr>
            <a:endParaRPr lang="en-CA" u="sng" dirty="0"/>
          </a:p>
          <a:p>
            <a:pPr marL="68580" indent="0">
              <a:buNone/>
            </a:pPr>
            <a:endParaRPr lang="en-CA" u="sng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395287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9040"/>
            <a:ext cx="384042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25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Nomadic lifestyle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CA" dirty="0" smtClean="0"/>
              <a:t>Do you think nomads still exist today?</a:t>
            </a:r>
            <a:endParaRPr lang="en-C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24944"/>
            <a:ext cx="4907360" cy="3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90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Sedentary Lifestyle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Now you know nomadic lifestyle what is a sedentary lifestyle?</a:t>
            </a:r>
          </a:p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671" y="3212976"/>
            <a:ext cx="6035657" cy="362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28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Sedentary Lifestyle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204864"/>
            <a:ext cx="6777317" cy="3508977"/>
          </a:xfrm>
        </p:spPr>
        <p:txBody>
          <a:bodyPr/>
          <a:lstStyle/>
          <a:p>
            <a:pPr marL="68580" indent="0">
              <a:buNone/>
            </a:pPr>
            <a:r>
              <a:rPr lang="en-CA" dirty="0" smtClean="0"/>
              <a:t>Now you know nomadic lifestyle what is a sedentary lifestyle?</a:t>
            </a:r>
          </a:p>
          <a:p>
            <a:pPr marL="68580" indent="0">
              <a:buNone/>
            </a:pPr>
            <a:endParaRPr lang="en-CA" dirty="0"/>
          </a:p>
          <a:p>
            <a:pPr marL="68580" indent="0">
              <a:buNone/>
            </a:pPr>
            <a:r>
              <a:rPr lang="en-CA" u="sng" dirty="0" smtClean="0"/>
              <a:t>Sedentary life: living in one location, settling down for a long period of time</a:t>
            </a:r>
          </a:p>
          <a:p>
            <a:pPr marL="68580" indent="0">
              <a:buNone/>
            </a:pPr>
            <a:endParaRPr lang="en-CA" u="sng" dirty="0"/>
          </a:p>
          <a:p>
            <a:pPr marL="68580" indent="0">
              <a:buNone/>
            </a:pPr>
            <a:r>
              <a:rPr lang="en-CA" dirty="0" smtClean="0"/>
              <a:t>What do people need to be able to live this form of lifestyle?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816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Sedentary Lifestyle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5780" indent="-457200">
              <a:buAutoNum type="arabicPeriod"/>
            </a:pPr>
            <a:r>
              <a:rPr lang="en-CA" u="sng" dirty="0" smtClean="0"/>
              <a:t>Reliable food: agriculture or abundant natural resources</a:t>
            </a:r>
          </a:p>
          <a:p>
            <a:pPr marL="525780" indent="-457200">
              <a:buAutoNum type="arabicPeriod"/>
            </a:pPr>
            <a:endParaRPr lang="en-CA" dirty="0"/>
          </a:p>
          <a:p>
            <a:r>
              <a:rPr lang="en-CA" u="sng" dirty="0" smtClean="0"/>
              <a:t>When cultures are able to become sedentary they can begin to develop complex social customs and art.</a:t>
            </a:r>
            <a:endParaRPr lang="en-CA" u="sng" dirty="0"/>
          </a:p>
        </p:txBody>
      </p:sp>
    </p:spTree>
    <p:extLst>
      <p:ext uri="{BB962C8B-B14F-4D97-AF65-F5344CB8AC3E}">
        <p14:creationId xmlns:p14="http://schemas.microsoft.com/office/powerpoint/2010/main" val="159661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06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How our textbook portrays 1</a:t>
            </a:r>
            <a:r>
              <a:rPr lang="en-CA" baseline="30000" dirty="0" smtClean="0"/>
              <a:t>st</a:t>
            </a:r>
            <a:r>
              <a:rPr lang="en-CA" dirty="0" smtClean="0"/>
              <a:t> Nations….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69" y="2636912"/>
            <a:ext cx="2601939" cy="317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92897"/>
            <a:ext cx="4133993" cy="331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09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9633"/>
            <a:ext cx="6840760" cy="4579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34076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Some things the first nations of North America gave to the world….</a:t>
            </a:r>
            <a:endParaRPr lang="en-C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89040"/>
            <a:ext cx="69532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53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608" y="90872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CA" dirty="0"/>
              <a:t>Some things the first nations of North America gave to the world….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563" y="2625309"/>
            <a:ext cx="4314825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86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Some things the first nations of North America gave to the world….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477" y="1628800"/>
            <a:ext cx="565785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4647379" cy="345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11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Some things the first nations of North America gave to the world….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3810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670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Nomadic lifestyle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What does a nomadic life mean?</a:t>
            </a:r>
          </a:p>
          <a:p>
            <a:endParaRPr lang="en-CA" dirty="0"/>
          </a:p>
          <a:p>
            <a:pPr marL="68580" indent="0">
              <a:buNone/>
            </a:pPr>
            <a:r>
              <a:rPr lang="en-CA" u="sng" dirty="0" smtClean="0"/>
              <a:t>Nomadic lifestyle: never staying in one place for long, never living in a settled home</a:t>
            </a:r>
          </a:p>
          <a:p>
            <a:pPr marL="68580" indent="0">
              <a:buNone/>
            </a:pPr>
            <a:endParaRPr lang="en-CA" u="sng" dirty="0"/>
          </a:p>
          <a:p>
            <a:pPr marL="68580" indent="0">
              <a:buNone/>
            </a:pPr>
            <a:r>
              <a:rPr lang="en-CA" u="sng" dirty="0" smtClean="0"/>
              <a:t>Some 1</a:t>
            </a:r>
            <a:r>
              <a:rPr lang="en-CA" u="sng" baseline="30000" dirty="0" smtClean="0"/>
              <a:t>st</a:t>
            </a:r>
            <a:r>
              <a:rPr lang="en-CA" u="sng" dirty="0" smtClean="0"/>
              <a:t> Nations lived nomadic lifestyles in order to survive.</a:t>
            </a:r>
          </a:p>
          <a:p>
            <a:pPr marL="68580" indent="0">
              <a:buNone/>
            </a:pPr>
            <a:endParaRPr lang="en-CA" dirty="0"/>
          </a:p>
          <a:p>
            <a:pPr marL="68580" indent="0">
              <a:buNone/>
            </a:pPr>
            <a:r>
              <a:rPr lang="en-CA" dirty="0" smtClean="0"/>
              <a:t>Why do you think this?</a:t>
            </a:r>
            <a:endParaRPr lang="en-CA" dirty="0"/>
          </a:p>
          <a:p>
            <a:pPr marL="6858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343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Nomadic lifestyle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CA" dirty="0" smtClean="0"/>
              <a:t>1. </a:t>
            </a:r>
            <a:r>
              <a:rPr lang="en-CA" u="sng" dirty="0" smtClean="0"/>
              <a:t>Changing seasons</a:t>
            </a:r>
            <a:endParaRPr lang="en-CA" u="sng" dirty="0"/>
          </a:p>
        </p:txBody>
      </p:sp>
    </p:spTree>
    <p:extLst>
      <p:ext uri="{BB962C8B-B14F-4D97-AF65-F5344CB8AC3E}">
        <p14:creationId xmlns:p14="http://schemas.microsoft.com/office/powerpoint/2010/main" val="179754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656</TotalTime>
  <Words>215</Words>
  <Application>Microsoft Office PowerPoint</Application>
  <PresentationFormat>On-screen Show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Austin</vt:lpstr>
      <vt:lpstr>First Nations Culture</vt:lpstr>
      <vt:lpstr>PowerPoint Presentation</vt:lpstr>
      <vt:lpstr>How our textbook portrays 1st Nations….</vt:lpstr>
      <vt:lpstr>Some things the first nations of North America gave to the world….</vt:lpstr>
      <vt:lpstr>Some things the first nations of North America gave to the world….</vt:lpstr>
      <vt:lpstr>Some things the first nations of North America gave to the world….</vt:lpstr>
      <vt:lpstr>Some things the first nations of North America gave to the world….</vt:lpstr>
      <vt:lpstr>Nomadic lifestyle</vt:lpstr>
      <vt:lpstr>Nomadic lifestyle</vt:lpstr>
      <vt:lpstr>Nomadic lifestyle</vt:lpstr>
      <vt:lpstr>Nomadic lifestyle</vt:lpstr>
      <vt:lpstr>Sedentary Lifestyle</vt:lpstr>
      <vt:lpstr>Sedentary Lifestyle</vt:lpstr>
      <vt:lpstr>Sedentary Lifestyle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Nations Culture</dc:title>
  <dc:creator>Windows User</dc:creator>
  <cp:lastModifiedBy>Windows User</cp:lastModifiedBy>
  <cp:revision>25</cp:revision>
  <dcterms:created xsi:type="dcterms:W3CDTF">2013-10-31T03:33:43Z</dcterms:created>
  <dcterms:modified xsi:type="dcterms:W3CDTF">2013-11-22T19:40:46Z</dcterms:modified>
</cp:coreProperties>
</file>