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87E7-4A49-4C9D-A2B2-6B28620F483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66A2-5579-4441-8549-CA9047A39C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OqVyRa1iuM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Lecture 4b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impacts: Ozone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 smtClean="0"/>
              <a:t>1. Ozone Depletion: A layer of the atmosphere that blocks UV rays has developed holes due to chlorofluorocarbons (CFC’s).</a:t>
            </a:r>
          </a:p>
          <a:p>
            <a:pPr marL="514350" indent="-514350">
              <a:buAutoNum type="arabicPeriod"/>
            </a:pPr>
            <a:endParaRPr lang="en-CA" dirty="0" smtClean="0"/>
          </a:p>
          <a:p>
            <a:r>
              <a:rPr lang="en-CA" dirty="0" smtClean="0"/>
              <a:t>UV rays cause cancer and kill plankton</a:t>
            </a:r>
          </a:p>
          <a:p>
            <a:r>
              <a:rPr lang="en-CA" dirty="0" smtClean="0"/>
              <a:t>Montreal Protocol- aims to eliminate use of CFC’s</a:t>
            </a:r>
          </a:p>
          <a:p>
            <a:endParaRPr lang="en-CA" dirty="0"/>
          </a:p>
          <a:p>
            <a:r>
              <a:rPr lang="en-CA" u="sng" dirty="0" smtClean="0"/>
              <a:t>CFC’s are found in aerosol sprays and air conditioners and fridges.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228462" cy="16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29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Human Impacts: Climate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Hot topic!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u="sng" dirty="0" smtClean="0"/>
              <a:t>2. Green House Gasses (GHG’s): Prevent heat from leaving the planet</a:t>
            </a:r>
            <a:endParaRPr lang="en-CA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735413" cy="314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1"/>
            <a:ext cx="3988582" cy="199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4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Human Impacts: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GHG’s: CO</a:t>
            </a:r>
            <a:r>
              <a:rPr lang="en-CA" u="sng" baseline="-25000" dirty="0" smtClean="0"/>
              <a:t>2</a:t>
            </a:r>
            <a:r>
              <a:rPr lang="en-CA" u="sng" dirty="0" smtClean="0"/>
              <a:t> , water vapor, methane, nitrous oxide</a:t>
            </a:r>
          </a:p>
          <a:p>
            <a:endParaRPr lang="en-CA" dirty="0"/>
          </a:p>
          <a:p>
            <a:r>
              <a:rPr lang="en-CA" dirty="0" smtClean="0">
                <a:hlinkClick r:id="rId2"/>
              </a:rPr>
              <a:t>Cartoon</a:t>
            </a:r>
            <a:r>
              <a:rPr lang="en-CA" dirty="0" smtClean="0"/>
              <a:t> to help Mr. Hoy explain how this works</a:t>
            </a:r>
            <a:endParaRPr lang="en-C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50006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32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Human Impacts: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Canadian impacts: warmer temperatures, melting of the permafrost, melting of glaciers and arctic ice, rising sea levels. Shifting animal ranges. Erratic weather patterns.</a:t>
            </a:r>
          </a:p>
          <a:p>
            <a:endParaRPr lang="en-CA" u="sng" dirty="0"/>
          </a:p>
          <a:p>
            <a:endParaRPr lang="en-CA" u="sng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4444380" cy="333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36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Human Impacts: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Actions taken?</a:t>
            </a:r>
          </a:p>
          <a:p>
            <a:endParaRPr lang="en-CA" dirty="0" smtClean="0"/>
          </a:p>
          <a:p>
            <a:r>
              <a:rPr lang="en-CA" u="sng" dirty="0" smtClean="0"/>
              <a:t>Kyoto Protocol: in 1997 countries of the UN declare they will reduce GHG emissions to stabilize carbon emissions in the atmosphere.  </a:t>
            </a:r>
          </a:p>
          <a:p>
            <a:endParaRPr lang="en-CA" u="sng" dirty="0" smtClean="0"/>
          </a:p>
          <a:p>
            <a:r>
              <a:rPr lang="en-CA" u="sng" dirty="0" smtClean="0"/>
              <a:t>Canada initially signs up but withdraws in 2011</a:t>
            </a:r>
            <a:endParaRPr lang="en-CA" u="sng" dirty="0"/>
          </a:p>
        </p:txBody>
      </p:sp>
    </p:spTree>
    <p:extLst>
      <p:ext uri="{BB962C8B-B14F-4D97-AF65-F5344CB8AC3E}">
        <p14:creationId xmlns="" xmlns:p14="http://schemas.microsoft.com/office/powerpoint/2010/main" val="20442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Human Impacts: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are the main contributors of GHG’s in the world?</a:t>
            </a:r>
          </a:p>
          <a:p>
            <a:endParaRPr lang="en-CA" dirty="0" smtClean="0"/>
          </a:p>
          <a:p>
            <a:r>
              <a:rPr lang="en-CA" u="sng" dirty="0" smtClean="0"/>
              <a:t>Industry, forest fires, cattle, cars, deforestation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How have scientists proven this?</a:t>
            </a:r>
          </a:p>
        </p:txBody>
      </p:sp>
      <p:pic>
        <p:nvPicPr>
          <p:cNvPr id="40962" name="Picture 2" descr="Figure S-3: Sectoral Breakdown of Canada’s GHG Emissions,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09974"/>
            <a:ext cx="4572000" cy="3248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42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Human Impacts: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Ice cores from the arctic can be date back 1000’s of years and keep a record of the atmosphere.</a:t>
            </a:r>
          </a:p>
          <a:p>
            <a:endParaRPr lang="en-CA" dirty="0" smtClean="0"/>
          </a:p>
          <a:p>
            <a:r>
              <a:rPr lang="en-CA" dirty="0" smtClean="0"/>
              <a:t>Around the industrial revolution there is a huge spike in GHG’s= human caused. </a:t>
            </a:r>
          </a:p>
        </p:txBody>
      </p:sp>
      <p:pic>
        <p:nvPicPr>
          <p:cNvPr id="39938" name="Picture 2" descr="http://earthobservatory.nasa.gov/Features/Paleoclimatology_IceCores/Images/greenland_dri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5599"/>
            <a:ext cx="3703340" cy="307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42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Impacts: Acid rain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969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Impacts: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u="sng" dirty="0"/>
              <a:t>Acid Rain: Sulfuric Acid released into the atmosphere, then falls to the earth with rain, snow, or fog.</a:t>
            </a:r>
          </a:p>
          <a:p>
            <a:endParaRPr lang="en-CA" dirty="0"/>
          </a:p>
          <a:p>
            <a:r>
              <a:rPr lang="en-CA" u="sng" dirty="0"/>
              <a:t>Main contributor: Coal Power plants, burning of fossil fuels.</a:t>
            </a:r>
          </a:p>
          <a:p>
            <a:endParaRPr lang="en-CA" dirty="0"/>
          </a:p>
          <a:p>
            <a:r>
              <a:rPr lang="en-CA" dirty="0"/>
              <a:t>Acid rain effects vegetation by limiting their ability to absorb nutrients from the soil. Aka: BAD for the environment.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Impacts: Desertification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48131" cy="431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44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What do you think sustainability is?</a:t>
            </a:r>
          </a:p>
          <a:p>
            <a:endParaRPr lang="en-CA" dirty="0"/>
          </a:p>
          <a:p>
            <a:r>
              <a:rPr lang="en-CA" dirty="0" smtClean="0"/>
              <a:t>Each table come up with a definition and share on board.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20" y="393305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9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Impacts: Desertification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9" y="1916832"/>
            <a:ext cx="6912768" cy="474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161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Impacts: Desertification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As we use up aquifers, natural vegetation can longer get the water it needs and dies, creating deserts.</a:t>
            </a:r>
          </a:p>
          <a:p>
            <a:endParaRPr lang="en-CA" dirty="0"/>
          </a:p>
          <a:p>
            <a:r>
              <a:rPr lang="en-CA" dirty="0" smtClean="0"/>
              <a:t>When water evaporates it leaves behind salt. Overtime soils become too salty to grow vegetation.</a:t>
            </a:r>
          </a:p>
          <a:p>
            <a:endParaRPr lang="en-CA" dirty="0"/>
          </a:p>
          <a:p>
            <a:r>
              <a:rPr lang="en-CA" dirty="0" smtClean="0"/>
              <a:t>As aquifers reach low levels near the sea, salt water starts to seep in speeding up the process.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969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Human Impacts: Ocean Acidification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30-40% of the carbon in the atmosphere is absorbed by bodies of water. This causes a drop in pH, turning the water more acidic.</a:t>
            </a:r>
            <a:endParaRPr lang="en-CA" u="sng" dirty="0"/>
          </a:p>
          <a:p>
            <a:r>
              <a:rPr lang="en-CA" dirty="0" smtClean="0"/>
              <a:t>Acidic water makes it harder for shellfish and other sea organisms with exoskeletons to grow.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6583929" cy="27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138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Fresh Water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Read pages 423-429 in your text book</a:t>
            </a:r>
          </a:p>
          <a:p>
            <a:endParaRPr lang="en-CA" dirty="0" smtClean="0"/>
          </a:p>
          <a:p>
            <a:r>
              <a:rPr lang="en-CA" dirty="0" smtClean="0"/>
              <a:t>Answer the following questions:</a:t>
            </a:r>
          </a:p>
          <a:p>
            <a:endParaRPr lang="en-CA" b="1" dirty="0"/>
          </a:p>
          <a:p>
            <a:pPr marL="514350" indent="-514350">
              <a:buAutoNum type="arabicPeriod"/>
            </a:pPr>
            <a:r>
              <a:rPr lang="en-CA" b="1" dirty="0" smtClean="0"/>
              <a:t>How much of the world’s water is fresh?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What form is this water found?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What are the main causes for </a:t>
            </a:r>
            <a:r>
              <a:rPr lang="en-CA" b="1" dirty="0" err="1" smtClean="0"/>
              <a:t>for</a:t>
            </a:r>
            <a:r>
              <a:rPr lang="en-CA" b="1" dirty="0" smtClean="0"/>
              <a:t> fresh water shortages?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What is an aquifer?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What are the consequences if countries like India, China, and USA run out of groundwater?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What actions can be taken to reduce surface </a:t>
            </a:r>
            <a:r>
              <a:rPr lang="en-CA" b="1" smtClean="0"/>
              <a:t>water contamination?</a:t>
            </a:r>
          </a:p>
          <a:p>
            <a:pPr marL="514350" indent="-514350">
              <a:buAutoNum type="arabicPeriod"/>
            </a:pP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Sustainability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Development that meets the needs of the present while not compromising future generations needs. </a:t>
            </a:r>
            <a:endParaRPr lang="en-CA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13422"/>
            <a:ext cx="5435771" cy="395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99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Development that meets the needs of the present while not compromising future generations needs.</a:t>
            </a:r>
          </a:p>
          <a:p>
            <a:endParaRPr lang="en-CA" dirty="0"/>
          </a:p>
          <a:p>
            <a:r>
              <a:rPr lang="en-CA" dirty="0" smtClean="0"/>
              <a:t>What steps can YOU take to live a more sustainable life? </a:t>
            </a:r>
            <a:endParaRPr lang="en-C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698776" cy="274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0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Renewable resources: can regenerate over time </a:t>
            </a:r>
          </a:p>
          <a:p>
            <a:r>
              <a:rPr lang="en-CA" dirty="0" smtClean="0"/>
              <a:t>Ex: trees</a:t>
            </a:r>
          </a:p>
          <a:p>
            <a:endParaRPr lang="en-CA" dirty="0"/>
          </a:p>
          <a:p>
            <a:r>
              <a:rPr lang="en-CA" u="sng" dirty="0" smtClean="0"/>
              <a:t>Non-renewable resources: can only be used once</a:t>
            </a:r>
          </a:p>
          <a:p>
            <a:r>
              <a:rPr lang="en-CA" u="sng" dirty="0" smtClean="0"/>
              <a:t>Ex: oil</a:t>
            </a:r>
            <a:endParaRPr lang="en-CA" u="sng" dirty="0"/>
          </a:p>
        </p:txBody>
      </p:sp>
    </p:spTree>
    <p:extLst>
      <p:ext uri="{BB962C8B-B14F-4D97-AF65-F5344CB8AC3E}">
        <p14:creationId xmlns="" xmlns:p14="http://schemas.microsoft.com/office/powerpoint/2010/main" val="32522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u="sng" dirty="0" smtClean="0"/>
              <a:t>Peak Oil: is the theory of when oil extraction has peaked,  production will enter a terminal decline</a:t>
            </a:r>
            <a:r>
              <a:rPr lang="en-CA" dirty="0" smtClean="0"/>
              <a:t>.  </a:t>
            </a:r>
          </a:p>
          <a:p>
            <a:endParaRPr lang="en-CA" dirty="0"/>
          </a:p>
          <a:p>
            <a:r>
              <a:rPr lang="en-CA" u="sng" dirty="0" smtClean="0"/>
              <a:t>It is estimated we have consumed 50% of the worlds oil resources. </a:t>
            </a:r>
          </a:p>
          <a:p>
            <a:endParaRPr lang="en-CA" dirty="0"/>
          </a:p>
          <a:p>
            <a:r>
              <a:rPr lang="en-CA" dirty="0" smtClean="0"/>
              <a:t>As resources become scarce their value increases, this means that the cost of gas is going to go up.</a:t>
            </a:r>
          </a:p>
          <a:p>
            <a:endParaRPr lang="en-CA" dirty="0"/>
          </a:p>
          <a:p>
            <a:r>
              <a:rPr lang="en-CA" dirty="0" smtClean="0"/>
              <a:t>What implications does this have on YOUR life today?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3807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Water, air, and soil are the 3 conditions that make up the resources for life on earth. </a:t>
            </a:r>
          </a:p>
          <a:p>
            <a:endParaRPr lang="en-CA" dirty="0"/>
          </a:p>
          <a:p>
            <a:r>
              <a:rPr lang="en-CA" dirty="0" smtClean="0"/>
              <a:t>Human activities affect these conditions, and so our activities affect life on earth</a:t>
            </a:r>
          </a:p>
          <a:p>
            <a:endParaRPr lang="en-CA" dirty="0"/>
          </a:p>
          <a:p>
            <a:r>
              <a:rPr lang="en-CA" dirty="0" smtClean="0"/>
              <a:t>Our education system calls these “environmental challenges”, I prefer to call them human impacts.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9548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</a:p>
          <a:p>
            <a:endParaRPr lang="en-US" dirty="0" smtClean="0"/>
          </a:p>
          <a:p>
            <a:r>
              <a:rPr lang="en-US" dirty="0" smtClean="0"/>
              <a:t>Lecture</a:t>
            </a:r>
          </a:p>
          <a:p>
            <a:endParaRPr lang="en-US" dirty="0" smtClean="0"/>
          </a:p>
          <a:p>
            <a:r>
              <a:rPr lang="en-US" dirty="0" smtClean="0"/>
              <a:t>Textbook assignment</a:t>
            </a:r>
          </a:p>
          <a:p>
            <a:endParaRPr lang="en-US" dirty="0" smtClean="0"/>
          </a:p>
          <a:p>
            <a:r>
              <a:rPr lang="en-US" dirty="0" smtClean="0"/>
              <a:t>Study/homework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fearbeneath.com/wp-content/uploads/2012/08/Global_Warming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915" y="1716001"/>
            <a:ext cx="5224085" cy="351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new stuff did we learn about?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Environment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Spheres</a:t>
            </a:r>
          </a:p>
          <a:p>
            <a:pPr marL="514350" indent="-514350">
              <a:buAutoNum type="arabicPeriod"/>
            </a:pPr>
            <a:r>
              <a:rPr lang="en-US" dirty="0" smtClean="0"/>
              <a:t>Sustainability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Peak oil </a:t>
            </a:r>
          </a:p>
          <a:p>
            <a:pPr marL="514350" indent="-514350">
              <a:buAutoNum type="arabicPeriod"/>
            </a:pPr>
            <a:r>
              <a:rPr lang="en-US" dirty="0" smtClean="0"/>
              <a:t>Renewable &amp; non-renewable resources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Lecture 4b</vt:lpstr>
      <vt:lpstr>Sustainability</vt:lpstr>
      <vt:lpstr>Sustainability</vt:lpstr>
      <vt:lpstr>Sustainability</vt:lpstr>
      <vt:lpstr>Sustainability</vt:lpstr>
      <vt:lpstr>Sustainability</vt:lpstr>
      <vt:lpstr>Life on Earth</vt:lpstr>
      <vt:lpstr>Class preview</vt:lpstr>
      <vt:lpstr>Review from yesterday</vt:lpstr>
      <vt:lpstr>Human impacts: Ozone</vt:lpstr>
      <vt:lpstr>Human Impacts: Climate Change</vt:lpstr>
      <vt:lpstr>Human Impacts: Climate Change</vt:lpstr>
      <vt:lpstr>Human Impacts: Climate Change</vt:lpstr>
      <vt:lpstr>Human Impacts: Climate Change</vt:lpstr>
      <vt:lpstr>Human Impacts: Climate Change</vt:lpstr>
      <vt:lpstr>Human Impacts: Climate Change</vt:lpstr>
      <vt:lpstr>Human Impacts: Acid rain</vt:lpstr>
      <vt:lpstr>Human Impacts: Acid rain</vt:lpstr>
      <vt:lpstr>Human Impacts: Desertification</vt:lpstr>
      <vt:lpstr>Human Impacts: Desertification</vt:lpstr>
      <vt:lpstr>Human Impacts: Desertification</vt:lpstr>
      <vt:lpstr>Human Impacts: Ocean Acidification</vt:lpstr>
      <vt:lpstr>Fresh Water resources </vt:lpstr>
    </vt:vector>
  </TitlesOfParts>
  <Company>SD71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4b</dc:title>
  <dc:creator>SD71</dc:creator>
  <cp:lastModifiedBy>SD71</cp:lastModifiedBy>
  <cp:revision>1</cp:revision>
  <dcterms:created xsi:type="dcterms:W3CDTF">2013-05-16T17:11:52Z</dcterms:created>
  <dcterms:modified xsi:type="dcterms:W3CDTF">2013-05-16T17:12:25Z</dcterms:modified>
</cp:coreProperties>
</file>