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57" r:id="rId4"/>
    <p:sldId id="289" r:id="rId5"/>
    <p:sldId id="281" r:id="rId6"/>
    <p:sldId id="282" r:id="rId7"/>
    <p:sldId id="258" r:id="rId8"/>
    <p:sldId id="259" r:id="rId9"/>
    <p:sldId id="262" r:id="rId10"/>
    <p:sldId id="264" r:id="rId11"/>
    <p:sldId id="263" r:id="rId12"/>
    <p:sldId id="265" r:id="rId13"/>
    <p:sldId id="267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C173-BAB6-4B76-AF31-64D08F6B9613}" type="datetimeFigureOut">
              <a:rPr lang="en-CA" smtClean="0"/>
              <a:pPr/>
              <a:t>16/05/2013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9869-F3D6-43B4-8885-E0826BD933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C173-BAB6-4B76-AF31-64D08F6B9613}" type="datetimeFigureOut">
              <a:rPr lang="en-CA" smtClean="0"/>
              <a:pPr/>
              <a:t>16/05/2013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9869-F3D6-43B4-8885-E0826BD933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C173-BAB6-4B76-AF31-64D08F6B9613}" type="datetimeFigureOut">
              <a:rPr lang="en-CA" smtClean="0"/>
              <a:pPr/>
              <a:t>16/05/2013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9869-F3D6-43B4-8885-E0826BD933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C173-BAB6-4B76-AF31-64D08F6B9613}" type="datetimeFigureOut">
              <a:rPr lang="en-CA" smtClean="0"/>
              <a:pPr/>
              <a:t>16/05/2013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9869-F3D6-43B4-8885-E0826BD933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C173-BAB6-4B76-AF31-64D08F6B9613}" type="datetimeFigureOut">
              <a:rPr lang="en-CA" smtClean="0"/>
              <a:pPr/>
              <a:t>16/05/2013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9869-F3D6-43B4-8885-E0826BD933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C173-BAB6-4B76-AF31-64D08F6B9613}" type="datetimeFigureOut">
              <a:rPr lang="en-CA" smtClean="0"/>
              <a:pPr/>
              <a:t>16/05/2013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9869-F3D6-43B4-8885-E0826BD933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C173-BAB6-4B76-AF31-64D08F6B9613}" type="datetimeFigureOut">
              <a:rPr lang="en-CA" smtClean="0"/>
              <a:pPr/>
              <a:t>16/05/2013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9869-F3D6-43B4-8885-E0826BD933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C173-BAB6-4B76-AF31-64D08F6B9613}" type="datetimeFigureOut">
              <a:rPr lang="en-CA" smtClean="0"/>
              <a:pPr/>
              <a:t>16/05/2013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9869-F3D6-43B4-8885-E0826BD933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C173-BAB6-4B76-AF31-64D08F6B9613}" type="datetimeFigureOut">
              <a:rPr lang="en-CA" smtClean="0"/>
              <a:pPr/>
              <a:t>16/05/2013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9869-F3D6-43B4-8885-E0826BD933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C173-BAB6-4B76-AF31-64D08F6B9613}" type="datetimeFigureOut">
              <a:rPr lang="en-CA" smtClean="0"/>
              <a:pPr/>
              <a:t>16/05/2013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9869-F3D6-43B4-8885-E0826BD9338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C173-BAB6-4B76-AF31-64D08F6B9613}" type="datetimeFigureOut">
              <a:rPr lang="en-CA" smtClean="0"/>
              <a:pPr/>
              <a:t>16/05/2013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EE9869-F3D6-43B4-8885-E0826BD9338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82C173-BAB6-4B76-AF31-64D08F6B9613}" type="datetimeFigureOut">
              <a:rPr lang="en-CA" smtClean="0"/>
              <a:pPr/>
              <a:t>16/05/2013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EE9869-F3D6-43B4-8885-E0826BD93383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Geography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Mr. Hoy’s LAST </a:t>
            </a:r>
          </a:p>
          <a:p>
            <a:r>
              <a:rPr lang="en-CA" dirty="0" smtClean="0"/>
              <a:t>week with you!!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86686" y="1814843"/>
            <a:ext cx="6478862" cy="32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51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</a:t>
            </a:r>
            <a:r>
              <a:rPr lang="en-CA" dirty="0" smtClean="0"/>
              <a:t> Spheres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Lithosphere: soils portion of the earths surface. Think rocks, soils, and tectonic plates.</a:t>
            </a:r>
          </a:p>
          <a:p>
            <a:endParaRPr lang="en-CA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11325"/>
            <a:ext cx="7137956" cy="340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188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</a:t>
            </a:r>
            <a:r>
              <a:rPr lang="en-CA" dirty="0" smtClean="0"/>
              <a:t> Spheres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Hydrosphere: All water  on the planet in every form.</a:t>
            </a:r>
          </a:p>
          <a:p>
            <a:endParaRPr lang="en-CA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34994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58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</a:t>
            </a:r>
            <a:r>
              <a:rPr lang="en-CA" dirty="0" smtClean="0"/>
              <a:t> Spheres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Atmosphere: The layer of gasses extending from the earths surface.</a:t>
            </a:r>
          </a:p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688632" cy="378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19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</a:t>
            </a:r>
            <a:r>
              <a:rPr lang="en-CA" dirty="0" smtClean="0"/>
              <a:t> Spheres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31" y="1916832"/>
            <a:ext cx="8229600" cy="4389120"/>
          </a:xfrm>
        </p:spPr>
        <p:txBody>
          <a:bodyPr/>
          <a:lstStyle/>
          <a:p>
            <a:r>
              <a:rPr lang="en-CA" u="sng" dirty="0" smtClean="0"/>
              <a:t>Biosphere: where earth, water, and air interact to create a habitable environment.</a:t>
            </a:r>
          </a:p>
          <a:p>
            <a:endParaRPr lang="en-C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156" y="2904712"/>
            <a:ext cx="52387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06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are the most biologically productive ecosystems on the planet?</a:t>
            </a:r>
          </a:p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5364857" cy="344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688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Biosphere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is where we are.</a:t>
            </a:r>
          </a:p>
          <a:p>
            <a:endParaRPr lang="en-CA" dirty="0"/>
          </a:p>
          <a:p>
            <a:r>
              <a:rPr lang="en-CA" dirty="0" smtClean="0"/>
              <a:t>Human activities influence every sphere.</a:t>
            </a:r>
          </a:p>
          <a:p>
            <a:pPr marL="0" indent="0">
              <a:buNone/>
            </a:pPr>
            <a:r>
              <a:rPr lang="en-CA" dirty="0" smtClean="0"/>
              <a:t>Litho., hydro., </a:t>
            </a:r>
            <a:r>
              <a:rPr lang="en-CA" dirty="0" err="1" smtClean="0"/>
              <a:t>atmo</a:t>
            </a:r>
            <a:r>
              <a:rPr lang="en-CA" dirty="0" smtClean="0"/>
              <a:t>., bio.</a:t>
            </a:r>
          </a:p>
          <a:p>
            <a:endParaRPr lang="en-CA" dirty="0"/>
          </a:p>
          <a:p>
            <a:r>
              <a:rPr lang="en-CA" dirty="0" smtClean="0"/>
              <a:t>Some of our activities in one sphere can effect the biosphere and even ourselves.  </a:t>
            </a:r>
          </a:p>
          <a:p>
            <a:endParaRPr lang="en-CA" dirty="0"/>
          </a:p>
          <a:p>
            <a:r>
              <a:rPr lang="en-CA" dirty="0" smtClean="0"/>
              <a:t>Anyone have an example of this?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6528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58200" cy="293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0901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 preview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Current events</a:t>
            </a:r>
          </a:p>
          <a:p>
            <a:endParaRPr lang="en-CA" dirty="0" smtClean="0"/>
          </a:p>
          <a:p>
            <a:r>
              <a:rPr lang="en-CA" dirty="0" smtClean="0"/>
              <a:t>Review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Lecture</a:t>
            </a:r>
          </a:p>
          <a:p>
            <a:endParaRPr lang="en-CA" dirty="0"/>
          </a:p>
          <a:p>
            <a:r>
              <a:rPr lang="en-CA" dirty="0" smtClean="0"/>
              <a:t>Close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42701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Poverty cycle</a:t>
            </a:r>
          </a:p>
          <a:p>
            <a:endParaRPr lang="en-CA" dirty="0"/>
          </a:p>
          <a:p>
            <a:r>
              <a:rPr lang="en-CA" dirty="0" smtClean="0"/>
              <a:t>SAPS</a:t>
            </a:r>
          </a:p>
          <a:p>
            <a:endParaRPr lang="en-CA" dirty="0"/>
          </a:p>
          <a:p>
            <a:r>
              <a:rPr lang="en-CA" dirty="0" smtClean="0"/>
              <a:t>Obsolescence</a:t>
            </a:r>
          </a:p>
          <a:p>
            <a:endParaRPr lang="en-CA" dirty="0"/>
          </a:p>
          <a:p>
            <a:r>
              <a:rPr lang="en-CA" dirty="0" smtClean="0"/>
              <a:t>True cost production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44208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of Stuff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Planned obsolescence: designing a product with a limited life span to promote future sales.</a:t>
            </a:r>
          </a:p>
          <a:p>
            <a:r>
              <a:rPr lang="en-US" dirty="0" smtClean="0"/>
              <a:t>Ex: iPod’s new port, when fixing something costs more than buying a new one, a battery pack that can’t be replaced </a:t>
            </a:r>
          </a:p>
          <a:p>
            <a:endParaRPr lang="en-US" dirty="0" smtClean="0"/>
          </a:p>
          <a:p>
            <a:r>
              <a:rPr lang="en-US" u="sng" dirty="0" smtClean="0"/>
              <a:t>Perceived obsolescence:  when an owner feels inadequate with the product and needs to upgrade or get the newest style.</a:t>
            </a:r>
          </a:p>
          <a:p>
            <a:r>
              <a:rPr lang="en-US" dirty="0" smtClean="0"/>
              <a:t>Ex: </a:t>
            </a:r>
            <a:r>
              <a:rPr lang="en-US" dirty="0" err="1" smtClean="0"/>
              <a:t>iPhone</a:t>
            </a:r>
            <a:r>
              <a:rPr lang="en-US" dirty="0" smtClean="0"/>
              <a:t> 4 or </a:t>
            </a:r>
            <a:r>
              <a:rPr lang="en-US" dirty="0" err="1" smtClean="0"/>
              <a:t>iPhone</a:t>
            </a:r>
            <a:r>
              <a:rPr lang="en-US" dirty="0" smtClean="0"/>
              <a:t> 5?</a:t>
            </a:r>
            <a:endParaRPr lang="en-US" dirty="0"/>
          </a:p>
        </p:txBody>
      </p:sp>
      <p:pic>
        <p:nvPicPr>
          <p:cNvPr id="2050" name="Picture 2" descr="http://dev.storyofstuff.org/wp-content/uploads/2011/10/SoE1-300x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88640"/>
            <a:ext cx="2857500" cy="173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of Stuff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Planned obsolescence was first coined in 1932 as a strategy to combat the great depression.</a:t>
            </a:r>
          </a:p>
          <a:p>
            <a:endParaRPr lang="en-US" dirty="0" smtClean="0"/>
          </a:p>
          <a:p>
            <a:r>
              <a:rPr lang="en-US" u="sng" dirty="0" smtClean="0"/>
              <a:t>True cost of production: examines the environmental, social, and economic advantages and disadvantages of a product or service.</a:t>
            </a:r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zw-jena.de/blog/wp-content/uploads/2009/01/story-of-stuff-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504" y="4221087"/>
            <a:ext cx="3421515" cy="263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Environment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408"/>
          <a:stretch/>
        </p:blipFill>
        <p:spPr bwMode="auto">
          <a:xfrm>
            <a:off x="611560" y="1834959"/>
            <a:ext cx="7848872" cy="500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13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does the word ‘environment’ mean to you?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5831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</a:t>
            </a:r>
            <a:r>
              <a:rPr lang="en-CA" dirty="0" smtClean="0"/>
              <a:t> Spheres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Lithosphere: Rocks</a:t>
            </a:r>
          </a:p>
          <a:p>
            <a:endParaRPr lang="en-CA" dirty="0"/>
          </a:p>
          <a:p>
            <a:r>
              <a:rPr lang="en-CA" dirty="0" smtClean="0"/>
              <a:t>Hydrosphere: Water</a:t>
            </a:r>
          </a:p>
          <a:p>
            <a:endParaRPr lang="en-CA" dirty="0"/>
          </a:p>
          <a:p>
            <a:r>
              <a:rPr lang="en-CA" dirty="0" smtClean="0"/>
              <a:t>Atmosphere: Air </a:t>
            </a:r>
          </a:p>
          <a:p>
            <a:endParaRPr lang="en-CA" dirty="0"/>
          </a:p>
          <a:p>
            <a:r>
              <a:rPr lang="en-CA" dirty="0" smtClean="0"/>
              <a:t>Biosphere: Life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91322" y="2193454"/>
            <a:ext cx="571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603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674</TotalTime>
  <Words>287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Geography</vt:lpstr>
      <vt:lpstr>Slide 2</vt:lpstr>
      <vt:lpstr>Class preview</vt:lpstr>
      <vt:lpstr>Review </vt:lpstr>
      <vt:lpstr>Story of Stuff Terms</vt:lpstr>
      <vt:lpstr>Story of Stuff Terms</vt:lpstr>
      <vt:lpstr>Environment</vt:lpstr>
      <vt:lpstr>Question?</vt:lpstr>
      <vt:lpstr>4 Spheres</vt:lpstr>
      <vt:lpstr>4 Spheres</vt:lpstr>
      <vt:lpstr>4 Spheres</vt:lpstr>
      <vt:lpstr>4 Spheres</vt:lpstr>
      <vt:lpstr>4 Spheres</vt:lpstr>
      <vt:lpstr>Question</vt:lpstr>
      <vt:lpstr>Biosphere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Windows User</dc:creator>
  <cp:lastModifiedBy>SD71</cp:lastModifiedBy>
  <cp:revision>38</cp:revision>
  <dcterms:created xsi:type="dcterms:W3CDTF">2013-05-12T21:10:56Z</dcterms:created>
  <dcterms:modified xsi:type="dcterms:W3CDTF">2013-05-16T17:12:45Z</dcterms:modified>
</cp:coreProperties>
</file>