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8" r:id="rId7"/>
    <p:sldId id="269" r:id="rId8"/>
    <p:sldId id="262" r:id="rId9"/>
    <p:sldId id="259" r:id="rId10"/>
    <p:sldId id="264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F120-4C24-4659-BBA3-82AFFD45A49F}" type="datetimeFigureOut">
              <a:rPr lang="en-CA" smtClean="0"/>
              <a:pPr/>
              <a:t>10/05/2013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43A8-16E1-46C3-9638-E258C1C8B86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F120-4C24-4659-BBA3-82AFFD45A49F}" type="datetimeFigureOut">
              <a:rPr lang="en-CA" smtClean="0"/>
              <a:pPr/>
              <a:t>10/05/2013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43A8-16E1-46C3-9638-E258C1C8B86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F120-4C24-4659-BBA3-82AFFD45A49F}" type="datetimeFigureOut">
              <a:rPr lang="en-CA" smtClean="0"/>
              <a:pPr/>
              <a:t>10/05/2013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43A8-16E1-46C3-9638-E258C1C8B86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F120-4C24-4659-BBA3-82AFFD45A49F}" type="datetimeFigureOut">
              <a:rPr lang="en-CA" smtClean="0"/>
              <a:pPr/>
              <a:t>10/05/2013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43A8-16E1-46C3-9638-E258C1C8B86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F120-4C24-4659-BBA3-82AFFD45A49F}" type="datetimeFigureOut">
              <a:rPr lang="en-CA" smtClean="0"/>
              <a:pPr/>
              <a:t>10/05/2013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43A8-16E1-46C3-9638-E258C1C8B86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F120-4C24-4659-BBA3-82AFFD45A49F}" type="datetimeFigureOut">
              <a:rPr lang="en-CA" smtClean="0"/>
              <a:pPr/>
              <a:t>10/05/2013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43A8-16E1-46C3-9638-E258C1C8B86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F120-4C24-4659-BBA3-82AFFD45A49F}" type="datetimeFigureOut">
              <a:rPr lang="en-CA" smtClean="0"/>
              <a:pPr/>
              <a:t>10/05/2013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43A8-16E1-46C3-9638-E258C1C8B86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F120-4C24-4659-BBA3-82AFFD45A49F}" type="datetimeFigureOut">
              <a:rPr lang="en-CA" smtClean="0"/>
              <a:pPr/>
              <a:t>10/05/2013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43A8-16E1-46C3-9638-E258C1C8B86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F120-4C24-4659-BBA3-82AFFD45A49F}" type="datetimeFigureOut">
              <a:rPr lang="en-CA" smtClean="0"/>
              <a:pPr/>
              <a:t>10/05/2013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43A8-16E1-46C3-9638-E258C1C8B86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F120-4C24-4659-BBA3-82AFFD45A49F}" type="datetimeFigureOut">
              <a:rPr lang="en-CA" smtClean="0"/>
              <a:pPr/>
              <a:t>10/05/2013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43A8-16E1-46C3-9638-E258C1C8B86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F120-4C24-4659-BBA3-82AFFD45A49F}" type="datetimeFigureOut">
              <a:rPr lang="en-CA" smtClean="0"/>
              <a:pPr/>
              <a:t>10/05/2013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C443A8-16E1-46C3-9638-E258C1C8B86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E0F120-4C24-4659-BBA3-82AFFD45A49F}" type="datetimeFigureOut">
              <a:rPr lang="en-CA" smtClean="0"/>
              <a:pPr/>
              <a:t>10/05/2013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C443A8-16E1-46C3-9638-E258C1C8B860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851648" cy="1828800"/>
          </a:xfrm>
        </p:spPr>
        <p:txBody>
          <a:bodyPr/>
          <a:lstStyle/>
          <a:p>
            <a:r>
              <a:rPr lang="en-CA" dirty="0" smtClean="0"/>
              <a:t>Geography Lesson 3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2225"/>
            <a:ext cx="57816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248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60648"/>
            <a:ext cx="8229600" cy="1143000"/>
          </a:xfrm>
        </p:spPr>
        <p:txBody>
          <a:bodyPr/>
          <a:lstStyle/>
          <a:p>
            <a:r>
              <a:rPr lang="en-CA" dirty="0" smtClean="0"/>
              <a:t>The Poverty Trap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20"/>
          <a:stretch/>
        </p:blipFill>
        <p:spPr bwMode="auto">
          <a:xfrm>
            <a:off x="1" y="1627181"/>
            <a:ext cx="9144000" cy="546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9311" y="188640"/>
            <a:ext cx="4292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What stage of this cycle do you think </a:t>
            </a:r>
          </a:p>
          <a:p>
            <a:r>
              <a:rPr lang="en-CA" sz="2400" dirty="0" smtClean="0"/>
              <a:t>intervention would be the most effective?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xmlns="" val="322228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60648"/>
            <a:ext cx="8229600" cy="1143000"/>
          </a:xfrm>
        </p:spPr>
        <p:txBody>
          <a:bodyPr/>
          <a:lstStyle/>
          <a:p>
            <a:r>
              <a:rPr lang="en-CA" dirty="0" smtClean="0"/>
              <a:t>The Poverty Trap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628"/>
          <a:stretch/>
        </p:blipFill>
        <p:spPr bwMode="auto">
          <a:xfrm>
            <a:off x="2123728" y="2204864"/>
            <a:ext cx="4339759" cy="371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29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poverty trap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Developed countries and the International Monetary Fund (IMF) have loaned billions to developing nations around the world with little results-= countries remain poor.</a:t>
            </a:r>
          </a:p>
          <a:p>
            <a:endParaRPr lang="en-CA" dirty="0"/>
          </a:p>
          <a:p>
            <a:pPr marL="514350" indent="-514350">
              <a:buFont typeface="+mj-lt"/>
              <a:buAutoNum type="arabicPeriod"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xmlns="" val="23908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Structural </a:t>
            </a:r>
            <a:r>
              <a:rPr lang="en-CA" u="sng" dirty="0"/>
              <a:t>Adjustment Programs (SAPs)- conditions on loans given by the </a:t>
            </a:r>
            <a:r>
              <a:rPr lang="en-CA" u="sng" dirty="0" smtClean="0"/>
              <a:t>IMF. </a:t>
            </a:r>
          </a:p>
          <a:p>
            <a:pPr marL="0" indent="0">
              <a:buNone/>
            </a:pPr>
            <a:endParaRPr lang="en-CA" u="sng" dirty="0"/>
          </a:p>
          <a:p>
            <a:r>
              <a:rPr lang="en-CA" u="sng" dirty="0"/>
              <a:t>Examples include: </a:t>
            </a:r>
          </a:p>
          <a:p>
            <a:pPr marL="514350" indent="-514350">
              <a:buFont typeface="+mj-lt"/>
              <a:buAutoNum type="arabicPeriod"/>
            </a:pPr>
            <a:r>
              <a:rPr lang="en-CA" u="sng" dirty="0"/>
              <a:t>Cash crops for </a:t>
            </a:r>
            <a:r>
              <a:rPr lang="en-CA" u="sng" dirty="0" smtClean="0"/>
              <a:t>export-environmental degradation</a:t>
            </a:r>
            <a:endParaRPr lang="en-CA" u="sng" dirty="0"/>
          </a:p>
          <a:p>
            <a:pPr marL="514350" indent="-514350">
              <a:buFont typeface="+mj-lt"/>
              <a:buAutoNum type="arabicPeriod"/>
            </a:pPr>
            <a:r>
              <a:rPr lang="en-CA" u="sng" dirty="0"/>
              <a:t>Foreign </a:t>
            </a:r>
            <a:r>
              <a:rPr lang="en-CA" u="sng" dirty="0" smtClean="0"/>
              <a:t>investment- exploitation of resources</a:t>
            </a:r>
            <a:endParaRPr lang="en-CA" u="sng" dirty="0"/>
          </a:p>
          <a:p>
            <a:pPr marL="514350" indent="-514350">
              <a:buFont typeface="+mj-lt"/>
              <a:buAutoNum type="arabicPeriod"/>
            </a:pPr>
            <a:r>
              <a:rPr lang="en-CA" u="sng" dirty="0"/>
              <a:t>Government services run by foreign </a:t>
            </a:r>
            <a:r>
              <a:rPr lang="en-CA" u="sng" dirty="0" smtClean="0"/>
              <a:t>companies- threaten </a:t>
            </a:r>
            <a:r>
              <a:rPr lang="en-CA" u="sng" dirty="0" err="1" smtClean="0"/>
              <a:t>soverignty</a:t>
            </a:r>
            <a:r>
              <a:rPr lang="en-CA" u="sng" dirty="0" smtClean="0"/>
              <a:t> </a:t>
            </a:r>
            <a:endParaRPr lang="en-CA" u="sng" dirty="0"/>
          </a:p>
          <a:p>
            <a:endParaRPr lang="en-CA" dirty="0"/>
          </a:p>
          <a:p>
            <a:pPr marL="514350" indent="-514350">
              <a:buFont typeface="+mj-lt"/>
              <a:buAutoNum type="arabicPeriod"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xmlns="" val="34018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Ticket out the door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do you think is the best way to break the poverty cycle?</a:t>
            </a:r>
          </a:p>
          <a:p>
            <a:r>
              <a:rPr lang="en-CA" dirty="0" smtClean="0"/>
              <a:t>-with your name on </a:t>
            </a:r>
            <a:r>
              <a:rPr lang="en-CA" smtClean="0"/>
              <a:t>it, hand </a:t>
            </a:r>
            <a:r>
              <a:rPr lang="en-CA" dirty="0" smtClean="0"/>
              <a:t>in on a piece of paper before you leave.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7718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Daily forecast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Current events</a:t>
            </a:r>
          </a:p>
          <a:p>
            <a:endParaRPr lang="en-CA" dirty="0"/>
          </a:p>
          <a:p>
            <a:r>
              <a:rPr lang="en-CA" dirty="0" smtClean="0"/>
              <a:t>Video </a:t>
            </a:r>
          </a:p>
          <a:p>
            <a:endParaRPr lang="en-CA" dirty="0"/>
          </a:p>
          <a:p>
            <a:r>
              <a:rPr lang="en-CA" dirty="0" smtClean="0"/>
              <a:t>Lecture </a:t>
            </a:r>
          </a:p>
          <a:p>
            <a:endParaRPr lang="en-CA" dirty="0"/>
          </a:p>
          <a:p>
            <a:r>
              <a:rPr lang="en-CA" dirty="0" smtClean="0"/>
              <a:t>Activity 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56197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59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do you need to get you through life?</a:t>
            </a:r>
          </a:p>
          <a:p>
            <a:endParaRPr lang="en-CA" dirty="0"/>
          </a:p>
          <a:p>
            <a:r>
              <a:rPr lang="en-CA" dirty="0" smtClean="0"/>
              <a:t>What do you want to get you through life?</a:t>
            </a:r>
          </a:p>
          <a:p>
            <a:endParaRPr lang="en-CA" dirty="0"/>
          </a:p>
          <a:p>
            <a:r>
              <a:rPr lang="en-CA" dirty="0" smtClean="0"/>
              <a:t>What is the difference between a need and a want?</a:t>
            </a:r>
          </a:p>
          <a:p>
            <a:endParaRPr lang="en-CA" dirty="0"/>
          </a:p>
          <a:p>
            <a:r>
              <a:rPr lang="en-CA" dirty="0" smtClean="0"/>
              <a:t>Honestly ask yourself: how often do you say “I need a…” when really that thing is want?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05743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Standard of Living: “SOL”</a:t>
            </a:r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12268"/>
            <a:ext cx="5059181" cy="379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455429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060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Standard of living – developed countries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UN Human Development Report: ranks countries based on..</a:t>
            </a:r>
          </a:p>
          <a:p>
            <a:pPr marL="514350" indent="-514350">
              <a:buFont typeface="+mj-lt"/>
              <a:buAutoNum type="arabicPeriod"/>
            </a:pPr>
            <a:r>
              <a:rPr lang="en-CA" u="sng" dirty="0" smtClean="0"/>
              <a:t>Adult literacy</a:t>
            </a:r>
          </a:p>
          <a:p>
            <a:pPr marL="514350" indent="-514350">
              <a:buFont typeface="+mj-lt"/>
              <a:buAutoNum type="arabicPeriod"/>
            </a:pPr>
            <a:r>
              <a:rPr lang="en-CA" u="sng" dirty="0" smtClean="0"/>
              <a:t>Life expectancy</a:t>
            </a:r>
          </a:p>
          <a:p>
            <a:pPr marL="514350" indent="-514350">
              <a:buFont typeface="+mj-lt"/>
              <a:buAutoNum type="arabicPeriod"/>
            </a:pPr>
            <a:r>
              <a:rPr lang="en-CA" u="sng" dirty="0" smtClean="0"/>
              <a:t>Per capita Gross Domestic Product (GDP)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u="sng" dirty="0" smtClean="0"/>
              <a:t>GDP: total value of all goods and services produced in a country in one year. </a:t>
            </a:r>
            <a:endParaRPr lang="en-CA" u="sng" dirty="0"/>
          </a:p>
        </p:txBody>
      </p:sp>
    </p:spTree>
    <p:extLst>
      <p:ext uri="{BB962C8B-B14F-4D97-AF65-F5344CB8AC3E}">
        <p14:creationId xmlns:p14="http://schemas.microsoft.com/office/powerpoint/2010/main" xmlns="" val="105172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Activity-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do you expect to be Canadian living standards?</a:t>
            </a:r>
          </a:p>
          <a:p>
            <a:endParaRPr lang="en-CA" dirty="0"/>
          </a:p>
          <a:p>
            <a:r>
              <a:rPr lang="en-CA" dirty="0" smtClean="0"/>
              <a:t>Volunteer please write on board….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29000"/>
            <a:ext cx="3944888" cy="298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82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Activity-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Read  the article on your own in silence</a:t>
            </a:r>
          </a:p>
          <a:p>
            <a:endParaRPr lang="en-CA" dirty="0"/>
          </a:p>
          <a:p>
            <a:r>
              <a:rPr lang="en-CA" dirty="0" smtClean="0"/>
              <a:t>As you read, </a:t>
            </a:r>
            <a:r>
              <a:rPr lang="en-CA" u="sng" dirty="0" smtClean="0"/>
              <a:t>underline</a:t>
            </a:r>
            <a:r>
              <a:rPr lang="en-CA" dirty="0" smtClean="0"/>
              <a:t> or </a:t>
            </a:r>
            <a:r>
              <a:rPr lang="en-CA" dirty="0" smtClean="0">
                <a:solidFill>
                  <a:srgbClr val="FF0000"/>
                </a:solidFill>
              </a:rPr>
              <a:t>Highlight </a:t>
            </a:r>
            <a:r>
              <a:rPr lang="en-CA" dirty="0" smtClean="0"/>
              <a:t>sentences that stand out to you.</a:t>
            </a:r>
          </a:p>
          <a:p>
            <a:endParaRPr lang="en-CA" dirty="0"/>
          </a:p>
          <a:p>
            <a:r>
              <a:rPr lang="en-CA" dirty="0" smtClean="0"/>
              <a:t>If your read something that gives you an idea or question, write it on the side of the page.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2170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Standard of living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Hard to compare countries based on economic production as some countries have large informal economies.</a:t>
            </a:r>
          </a:p>
          <a:p>
            <a:endParaRPr lang="en-CA" dirty="0"/>
          </a:p>
          <a:p>
            <a:r>
              <a:rPr lang="en-CA" dirty="0" smtClean="0"/>
              <a:t>Informal economy: transactions of goods and services dealing with barter system of trade, not taxed or monitored by the government. </a:t>
            </a:r>
          </a:p>
          <a:p>
            <a:r>
              <a:rPr lang="en-CA" dirty="0" smtClean="0"/>
              <a:t>Ex: black market, under the table,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77923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poverty cycle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As we know many countries are straddled with massive debts they cannot pay back, some can only make the interest payments.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3769990" cy="320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01015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991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</TotalTime>
  <Words>377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Geography Lesson 3</vt:lpstr>
      <vt:lpstr>Daily forecast</vt:lpstr>
      <vt:lpstr>Question…</vt:lpstr>
      <vt:lpstr>Standard of Living: “SOL”</vt:lpstr>
      <vt:lpstr>Standard of living – developed countries</vt:lpstr>
      <vt:lpstr>Activity-</vt:lpstr>
      <vt:lpstr>Activity-</vt:lpstr>
      <vt:lpstr>Standard of living</vt:lpstr>
      <vt:lpstr>The poverty cycle</vt:lpstr>
      <vt:lpstr>The Poverty Trap</vt:lpstr>
      <vt:lpstr>The Poverty Trap</vt:lpstr>
      <vt:lpstr>The poverty trap</vt:lpstr>
      <vt:lpstr>SAPs</vt:lpstr>
      <vt:lpstr>Ticket out the door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Lesson 3</dc:title>
  <dc:creator>Windows User</dc:creator>
  <cp:lastModifiedBy>SD71</cp:lastModifiedBy>
  <cp:revision>15</cp:revision>
  <dcterms:created xsi:type="dcterms:W3CDTF">2013-05-08T03:30:11Z</dcterms:created>
  <dcterms:modified xsi:type="dcterms:W3CDTF">2013-05-10T15:28:27Z</dcterms:modified>
</cp:coreProperties>
</file>