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B8BAE-9355-40A8-A469-46BB19C2BBBE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D50F4B-C174-4244-9853-10C40836B06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opulationpyramid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hrisanderrolflynn.com/wp-content/uploads/2012/07/940-aer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5815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factors determine where people live?</a:t>
            </a:r>
          </a:p>
          <a:p>
            <a:endParaRPr lang="en-CA" dirty="0" smtClean="0"/>
          </a:p>
          <a:p>
            <a:r>
              <a:rPr lang="en-CA" dirty="0" smtClean="0"/>
              <a:t>Work, family, education, recreation, access to facilities, social gatherings, etc. etc.</a:t>
            </a:r>
          </a:p>
          <a:p>
            <a:endParaRPr lang="en-CA" dirty="0"/>
          </a:p>
          <a:p>
            <a:r>
              <a:rPr lang="en-CA" dirty="0" smtClean="0"/>
              <a:t>Mr. Hoy’s 5 year plan:</a:t>
            </a:r>
          </a:p>
          <a:p>
            <a:pPr marL="0" indent="0">
              <a:buNone/>
            </a:pPr>
            <a:r>
              <a:rPr lang="en-CA" dirty="0" smtClean="0"/>
              <a:t>-live in the </a:t>
            </a:r>
            <a:r>
              <a:rPr lang="en-CA" dirty="0" err="1" smtClean="0"/>
              <a:t>Comox</a:t>
            </a:r>
            <a:r>
              <a:rPr lang="en-CA" dirty="0" smtClean="0"/>
              <a:t> Valley for 5 years, BC parks in the summer and subbing in the fall/winter/spring until full time in one of the two jobs.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776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Push and pull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Pull: family, job, friends, location, recreation</a:t>
            </a:r>
          </a:p>
          <a:p>
            <a:r>
              <a:rPr lang="en-CA" dirty="0" smtClean="0"/>
              <a:t>Push: job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Consider your plans once you graduate, what is pushing you away from the </a:t>
            </a:r>
            <a:r>
              <a:rPr lang="en-CA" dirty="0" err="1"/>
              <a:t>C</a:t>
            </a:r>
            <a:r>
              <a:rPr lang="en-CA" dirty="0" err="1" smtClean="0"/>
              <a:t>omox</a:t>
            </a:r>
            <a:r>
              <a:rPr lang="en-CA" dirty="0" smtClean="0"/>
              <a:t> valley and what pulls you here?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52" y="4419600"/>
            <a:ext cx="2704131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Push and pull factors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Push factor: things that push someone to move from one area to another</a:t>
            </a:r>
          </a:p>
          <a:p>
            <a:r>
              <a:rPr lang="en-CA" dirty="0" smtClean="0"/>
              <a:t>Example: social life or lack of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u="sng" dirty="0" smtClean="0"/>
              <a:t>Pull Factor: things that pull someone to move to an area from another</a:t>
            </a:r>
          </a:p>
          <a:p>
            <a:r>
              <a:rPr lang="en-CA" dirty="0" smtClean="0"/>
              <a:t>Example: better paying jobs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7935" r="4306" b="5406"/>
          <a:stretch/>
        </p:blipFill>
        <p:spPr bwMode="auto">
          <a:xfrm>
            <a:off x="5181600" y="4419600"/>
            <a:ext cx="3253636" cy="20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Push and Pull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Ever since industrialization, people have been moving from rural (towns) areas to urban (cities) areas.</a:t>
            </a:r>
          </a:p>
          <a:p>
            <a:endParaRPr lang="en-CA" dirty="0"/>
          </a:p>
          <a:p>
            <a:r>
              <a:rPr lang="en-CA" dirty="0" smtClean="0"/>
              <a:t>Urban areas are associated with higher population densities.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3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228600"/>
            <a:ext cx="8229600" cy="1143000"/>
          </a:xfrm>
        </p:spPr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7125"/>
            <a:ext cx="75438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810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u="sng" dirty="0" smtClean="0"/>
              <a:t>90% of Canada’s population lives within 100km of the American border. Why is this?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39861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Population density is measured by how many people live in a square kilometer. 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39025"/>
            <a:ext cx="60579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Singapore pop density: 7301 people per km </a:t>
            </a:r>
            <a:r>
              <a:rPr lang="en-CA" baseline="30000" dirty="0" smtClean="0"/>
              <a:t>2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population- 5,183,700 land area- 710 km </a:t>
            </a:r>
            <a:r>
              <a:rPr lang="en-CA" baseline="30000" dirty="0" smtClean="0"/>
              <a:t>2</a:t>
            </a:r>
          </a:p>
          <a:p>
            <a:pPr marL="0" indent="0">
              <a:buNone/>
            </a:pPr>
            <a:endParaRPr lang="en-CA" baseline="30000" dirty="0"/>
          </a:p>
          <a:p>
            <a:r>
              <a:rPr lang="en-CA" dirty="0" smtClean="0"/>
              <a:t>Canada pop density: 3.71 people per km</a:t>
            </a:r>
            <a:r>
              <a:rPr lang="en-CA" baseline="30000" dirty="0" smtClean="0"/>
              <a:t>2</a:t>
            </a:r>
            <a:r>
              <a:rPr lang="en-CA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What is the mostly densely populated area in North America?</a:t>
            </a:r>
          </a:p>
          <a:p>
            <a:endParaRPr lang="en-CA" dirty="0"/>
          </a:p>
          <a:p>
            <a:r>
              <a:rPr lang="en-CA" dirty="0" smtClean="0"/>
              <a:t>Vancouver- down town area!</a:t>
            </a:r>
            <a:endParaRPr lang="en-CA" dirty="0"/>
          </a:p>
          <a:p>
            <a:pPr marL="0" indent="0">
              <a:buNone/>
            </a:pPr>
            <a:r>
              <a:rPr lang="en-CA" baseline="30000" dirty="0" smtClean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46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Highest population densities are at river deltas.</a:t>
            </a:r>
          </a:p>
          <a:p>
            <a:endParaRPr lang="en-CA" u="sng" dirty="0"/>
          </a:p>
          <a:p>
            <a:r>
              <a:rPr lang="en-CA" dirty="0" smtClean="0"/>
              <a:t>Any suggestions as to why this may be?</a:t>
            </a:r>
          </a:p>
          <a:p>
            <a:endParaRPr lang="en-CA" dirty="0"/>
          </a:p>
          <a:p>
            <a:r>
              <a:rPr lang="en-CA" dirty="0" smtClean="0"/>
              <a:t>Original settlements began in these areas and grew over time. These locations provided necessities for sustaining large populations.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79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Original settlements began in these areas and grew over time. These locations provided necessities for sustaining large populations.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84696"/>
            <a:ext cx="4382007" cy="33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3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</a:p>
          <a:p>
            <a:endParaRPr lang="en-US" dirty="0" smtClean="0"/>
          </a:p>
          <a:p>
            <a:r>
              <a:rPr lang="en-US" dirty="0" smtClean="0"/>
              <a:t>Slide show</a:t>
            </a:r>
          </a:p>
          <a:p>
            <a:endParaRPr lang="en-US" dirty="0" smtClean="0"/>
          </a:p>
          <a:p>
            <a:r>
              <a:rPr lang="en-US" dirty="0" smtClean="0"/>
              <a:t>Lecture</a:t>
            </a:r>
          </a:p>
          <a:p>
            <a:endParaRPr lang="en-US" dirty="0" smtClean="0"/>
          </a:p>
          <a:p>
            <a:r>
              <a:rPr lang="en-US" dirty="0" smtClean="0"/>
              <a:t>Activity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losure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As trends show our population is moving from rural to urban areas.</a:t>
            </a:r>
          </a:p>
          <a:p>
            <a:endParaRPr lang="en-CA" u="sng" dirty="0"/>
          </a:p>
          <a:p>
            <a:r>
              <a:rPr lang="en-CA" u="sng" dirty="0" smtClean="0"/>
              <a:t>This migration is putting pressure on land surrounding cities to become developed with suburbs. 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32311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density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Therefore the most fertile regions of the earth are the most populated; we are essentially paving over the best agricultural land on the planet. </a:t>
            </a:r>
          </a:p>
          <a:p>
            <a:endParaRPr lang="en-CA" u="sng" dirty="0"/>
          </a:p>
          <a:p>
            <a:r>
              <a:rPr lang="en-CA" dirty="0" smtClean="0"/>
              <a:t>What kind of problems will this create for future generations?</a:t>
            </a:r>
          </a:p>
          <a:p>
            <a:endParaRPr lang="en-CA" dirty="0"/>
          </a:p>
          <a:p>
            <a:r>
              <a:rPr lang="en-CA" dirty="0" smtClean="0"/>
              <a:t>What can we do mitigate this loss of agricultural land?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notebooks- go to </a:t>
            </a:r>
          </a:p>
          <a:p>
            <a:endParaRPr lang="en-CA" dirty="0"/>
          </a:p>
          <a:p>
            <a:r>
              <a:rPr lang="en-US" u="sng" dirty="0">
                <a:hlinkClick r:id="rId2"/>
              </a:rPr>
              <a:t>http://populationpyramid.net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Work on questions, if we finish today we will share our findings. If not we’ll pick up on Tuesday after the test on Monday!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3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p3.uuuploads.com/architecture-of-density-hong-kong-michael-wolf/architecture-of-density-hong-kong-michael-wolf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bp4.uuuploads.com/architecture-of-density-hong-kong-michael-wolf/architecture-of-density-hong-kong-michael-wolf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education.nationalgeographic.com/media/photos/000/292/29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81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farm2.staticflickr.com/1266/4687753525_2a1d9dced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cdn.theatlanticcities.com/img/upload/2012/09/06/RTXMZ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4.bp.blogspot.com/-a7al1W3Zizs/TvN5f84LzkI/AAAAAAAACtg/y5dMPvjFvM0/s1600/dick-proenneke-tiny-rustic-cabin-lake-clark-the-flying-tort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cdn-cw.canada.travel/sites/default/files/imagecache/gallery_main/content/large/Alberta_and_British_Columbia_winding_train_panorama_with_mountains_and_forest_72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449</Words>
  <Application>Microsoft Office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Geography!</vt:lpstr>
      <vt:lpstr>Today’s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</vt:lpstr>
      <vt:lpstr>Push and pull factors</vt:lpstr>
      <vt:lpstr>Push and pull factors</vt:lpstr>
      <vt:lpstr>Push and Pull</vt:lpstr>
      <vt:lpstr>Population Density</vt:lpstr>
      <vt:lpstr>Population density</vt:lpstr>
      <vt:lpstr>Population density</vt:lpstr>
      <vt:lpstr>Population density</vt:lpstr>
      <vt:lpstr>Population density</vt:lpstr>
      <vt:lpstr>Population density</vt:lpstr>
      <vt:lpstr>Population density</vt:lpstr>
      <vt:lpstr>Population pyramids</vt:lpstr>
    </vt:vector>
  </TitlesOfParts>
  <Company>SD71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Geography!</dc:title>
  <dc:creator>SD71</dc:creator>
  <cp:lastModifiedBy>Windows User</cp:lastModifiedBy>
  <cp:revision>16</cp:revision>
  <dcterms:created xsi:type="dcterms:W3CDTF">2013-05-02T19:36:38Z</dcterms:created>
  <dcterms:modified xsi:type="dcterms:W3CDTF">2013-05-03T05:39:47Z</dcterms:modified>
</cp:coreProperties>
</file>