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1" r:id="rId20"/>
    <p:sldId id="272" r:id="rId21"/>
    <p:sldId id="277" r:id="rId22"/>
    <p:sldId id="278" r:id="rId23"/>
    <p:sldId id="281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16EE30-E907-4BBA-86AF-03A556C4C23E}" type="datetimeFigureOut">
              <a:rPr lang="en-CA" smtClean="0"/>
              <a:t>2013-04-17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1BF8CA-1E5D-4285-9B51-4005B6834DE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THEGREAT DEPRESSION Part </a:t>
            </a:r>
            <a:r>
              <a:rPr lang="en-CA" dirty="0" err="1" smtClean="0"/>
              <a:t>deux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1929-1939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83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42" y="188640"/>
            <a:ext cx="4756159" cy="634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3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On-to-</a:t>
            </a:r>
            <a:r>
              <a:rPr lang="en-CA" dirty="0" err="1" smtClean="0"/>
              <a:t>ottawa</a:t>
            </a:r>
            <a:r>
              <a:rPr lang="en-CA" dirty="0" smtClean="0"/>
              <a:t> trek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905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1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On-to-</a:t>
            </a:r>
            <a:r>
              <a:rPr lang="en-CA" dirty="0" err="1" smtClean="0"/>
              <a:t>ottawa</a:t>
            </a:r>
            <a:r>
              <a:rPr lang="en-CA" dirty="0" smtClean="0"/>
              <a:t> trek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>
            <a:normAutofit fontScale="92500" lnSpcReduction="10000"/>
          </a:bodyPr>
          <a:lstStyle/>
          <a:p>
            <a:r>
              <a:rPr lang="en-CA" u="sng" dirty="0" smtClean="0"/>
              <a:t>Work camp conditions: 20c/day, hard labor, bad food, bug infestations, but room and board was provided.</a:t>
            </a:r>
          </a:p>
          <a:p>
            <a:r>
              <a:rPr lang="en-CA" dirty="0" smtClean="0"/>
              <a:t>170,000 spent time in these camps</a:t>
            </a:r>
          </a:p>
          <a:p>
            <a:r>
              <a:rPr lang="en-CA" dirty="0" smtClean="0"/>
              <a:t>Frustration boiled over in the camps, men began reading works of Lenin and communist </a:t>
            </a:r>
            <a:r>
              <a:rPr lang="en-CA" dirty="0" smtClean="0"/>
              <a:t>ideals- scared government b/c of European uprisings</a:t>
            </a:r>
            <a:endParaRPr lang="en-CA" dirty="0" smtClean="0"/>
          </a:p>
          <a:p>
            <a:r>
              <a:rPr lang="en-CA" u="sng" dirty="0" smtClean="0"/>
              <a:t>1935- 1,500 men leave BC work camps, heading to Ottawa to bring their grievances to the attention of the government</a:t>
            </a:r>
          </a:p>
          <a:p>
            <a:endParaRPr lang="en-C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18579"/>
            <a:ext cx="2736305" cy="1948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85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On-to-</a:t>
            </a:r>
            <a:r>
              <a:rPr lang="en-CA" dirty="0" err="1" smtClean="0"/>
              <a:t>ottawa</a:t>
            </a:r>
            <a:r>
              <a:rPr lang="en-CA" dirty="0" smtClean="0"/>
              <a:t> trek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Riding on top of rail cars, the protestors picked up supporters through the prairies</a:t>
            </a:r>
          </a:p>
          <a:p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42750"/>
            <a:ext cx="4248472" cy="244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74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On-to-</a:t>
            </a:r>
            <a:r>
              <a:rPr lang="en-CA" dirty="0" err="1" smtClean="0"/>
              <a:t>ottawa</a:t>
            </a:r>
            <a:r>
              <a:rPr lang="en-CA" dirty="0" smtClean="0"/>
              <a:t> trek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When the trains reached Regina the RCMP prevented the mass from going further</a:t>
            </a:r>
          </a:p>
          <a:p>
            <a:r>
              <a:rPr lang="en-CA" dirty="0" smtClean="0"/>
              <a:t>Leaders went to meet with </a:t>
            </a:r>
            <a:r>
              <a:rPr lang="en-CA" dirty="0" err="1" smtClean="0"/>
              <a:t>Bennet</a:t>
            </a:r>
            <a:r>
              <a:rPr lang="en-CA" dirty="0" smtClean="0"/>
              <a:t> while the rest stayed in a stadium in Regina</a:t>
            </a:r>
          </a:p>
          <a:p>
            <a:r>
              <a:rPr lang="en-CA" dirty="0" smtClean="0"/>
              <a:t>When RCMP tried to clear the stadium, riot broke out, 1 man died, 130 arrested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556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pPr marL="285750" indent="-285750"/>
            <a:r>
              <a:rPr lang="en-CA" dirty="0" smtClean="0"/>
              <a:t>In your table groups come up with a definition for “Socialism”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961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buNone/>
            </a:pPr>
            <a:r>
              <a:rPr lang="en-CA" dirty="0"/>
              <a:t>Andrew Heywood(2010) defines Socialism as</a:t>
            </a:r>
            <a:r>
              <a:rPr lang="en-CA" dirty="0" smtClean="0"/>
              <a:t>:</a:t>
            </a:r>
            <a:endParaRPr lang="en-CA" dirty="0"/>
          </a:p>
          <a:p>
            <a:r>
              <a:rPr lang="en-CA" b="1" dirty="0"/>
              <a:t>“The vision of human beings as social creatures linked by the existence of a common humanity</a:t>
            </a:r>
            <a:r>
              <a:rPr lang="en-CA" b="1" dirty="0" smtClean="0"/>
              <a:t>”.</a:t>
            </a:r>
            <a:endParaRPr lang="en-CA" b="1" dirty="0"/>
          </a:p>
          <a:p>
            <a:pPr indent="0">
              <a:buNone/>
            </a:pPr>
            <a:r>
              <a:rPr lang="en-CA" dirty="0"/>
              <a:t>Neil McNaughton (2005) defines Socialism as</a:t>
            </a:r>
            <a:r>
              <a:rPr lang="en-CA" dirty="0" smtClean="0"/>
              <a:t>:</a:t>
            </a:r>
            <a:endParaRPr lang="en-CA" dirty="0"/>
          </a:p>
          <a:p>
            <a:r>
              <a:rPr lang="en-CA" b="1" dirty="0"/>
              <a:t>“Socialism proposes that humans are naturally sociable, prefer to achieve goals collectively rather than individually and are content to cooperate with others to serve the common good”.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644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Equal Rights- As a birth right we should receive the same treatment as every other citizen.</a:t>
            </a:r>
          </a:p>
          <a:p>
            <a:endParaRPr lang="en-CA" dirty="0"/>
          </a:p>
          <a:p>
            <a:r>
              <a:rPr lang="en-CA" dirty="0"/>
              <a:t>Equality of Opportunity- We should all get an equal chance. All barriers should be lowered so that those who can achieve, will!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406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88840"/>
            <a:ext cx="6400800" cy="3888432"/>
          </a:xfrm>
        </p:spPr>
        <p:txBody>
          <a:bodyPr>
            <a:normAutofit fontScale="92500" lnSpcReduction="10000"/>
          </a:bodyPr>
          <a:lstStyle/>
          <a:p>
            <a:r>
              <a:rPr lang="en-CA" sz="1900" dirty="0"/>
              <a:t>Equality of Outcome- You reap what you sow! If you work hard you will get rewards that match that. (Is this really equal and secondly isn’t that capitalism</a:t>
            </a:r>
            <a:r>
              <a:rPr lang="en-CA" sz="1900" dirty="0" smtClean="0"/>
              <a:t>?)</a:t>
            </a:r>
            <a:endParaRPr lang="en-CA" sz="1900" dirty="0"/>
          </a:p>
          <a:p>
            <a:r>
              <a:rPr lang="en-CA" sz="1900" dirty="0"/>
              <a:t>Absolute Equality- Everyone will receive the same reward. We all do a similar amount of work to the best of our ability and thus we reach total equality</a:t>
            </a:r>
            <a:r>
              <a:rPr lang="en-CA" sz="1900" dirty="0" smtClean="0"/>
              <a:t>.</a:t>
            </a:r>
            <a:endParaRPr lang="en-CA" sz="1900" dirty="0"/>
          </a:p>
          <a:p>
            <a:r>
              <a:rPr lang="en-CA" sz="1900" dirty="0"/>
              <a:t>Welfare Equality- Inequality is inevitable, it’s how we’ve built our society. However there should be a minimum threshold of welfare available to ensure that no-one falls below a certain level.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6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Political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u="sng" dirty="0" smtClean="0"/>
              <a:t>Cooperative Commonwealth Federation (CCF)</a:t>
            </a:r>
          </a:p>
          <a:p>
            <a:r>
              <a:rPr lang="en-CA" u="sng" dirty="0" smtClean="0"/>
              <a:t>Wanted to address the governments lack of social support during the depression</a:t>
            </a:r>
          </a:p>
          <a:p>
            <a:r>
              <a:rPr lang="en-CA" u="sng" dirty="0" smtClean="0"/>
              <a:t>Lead by: J.S. </a:t>
            </a:r>
            <a:r>
              <a:rPr lang="en-CA" u="sng" dirty="0" err="1" smtClean="0"/>
              <a:t>Woodsworth</a:t>
            </a:r>
            <a:endParaRPr lang="en-CA" u="sng" dirty="0" smtClean="0"/>
          </a:p>
          <a:p>
            <a:r>
              <a:rPr lang="en-CA" dirty="0" err="1" smtClean="0"/>
              <a:t>Woodsworth</a:t>
            </a:r>
            <a:r>
              <a:rPr lang="en-CA" dirty="0" smtClean="0"/>
              <a:t> was an activist</a:t>
            </a:r>
          </a:p>
          <a:p>
            <a:pPr indent="0">
              <a:buNone/>
            </a:pPr>
            <a:r>
              <a:rPr lang="en-CA" dirty="0" smtClean="0"/>
              <a:t>Involved in the Winnipeg general</a:t>
            </a:r>
          </a:p>
          <a:p>
            <a:pPr indent="0">
              <a:buNone/>
            </a:pPr>
            <a:r>
              <a:rPr lang="en-CA" dirty="0" smtClean="0"/>
              <a:t>strike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56" y="3365630"/>
            <a:ext cx="3091587" cy="244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4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caused the depression?</a:t>
            </a:r>
          </a:p>
          <a:p>
            <a:r>
              <a:rPr lang="en-CA" dirty="0" smtClean="0"/>
              <a:t>What part of Canada was hit hardest? Why?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5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Political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CCF created the Regina Manifesto</a:t>
            </a:r>
          </a:p>
          <a:p>
            <a:r>
              <a:rPr lang="en-CA" u="sng" dirty="0"/>
              <a:t>Regina </a:t>
            </a:r>
            <a:r>
              <a:rPr lang="en-CA" u="sng" dirty="0" smtClean="0"/>
              <a:t>Manifesto- supported public ownership of key industries, social programs for people in need, and public works programs to generate jobs. </a:t>
            </a:r>
          </a:p>
          <a:p>
            <a:r>
              <a:rPr lang="en-CA" u="sng" dirty="0" smtClean="0"/>
              <a:t>CCF was the </a:t>
            </a:r>
            <a:r>
              <a:rPr lang="en-CA" u="sng" dirty="0" smtClean="0"/>
              <a:t>forerunner </a:t>
            </a:r>
            <a:r>
              <a:rPr lang="en-CA" u="sng" dirty="0" smtClean="0"/>
              <a:t>for the New Democratic Party (NDP)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15930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Political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Social Credit Party- lead by William </a:t>
            </a:r>
            <a:r>
              <a:rPr lang="en-CA" u="sng" dirty="0" err="1" smtClean="0"/>
              <a:t>Aberhart</a:t>
            </a:r>
            <a:endParaRPr lang="en-CA" u="sng" dirty="0" smtClean="0"/>
          </a:p>
          <a:p>
            <a:r>
              <a:rPr lang="en-CA" u="sng" dirty="0" smtClean="0"/>
              <a:t>Wanted to give $25 month to every Alberta citizen. </a:t>
            </a:r>
          </a:p>
          <a:p>
            <a:r>
              <a:rPr lang="en-CA" dirty="0" smtClean="0"/>
              <a:t>Supreme court rule against a province creating its own currency and disallowed.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55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End of 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u="sng" dirty="0" smtClean="0"/>
              <a:t>Total War: All Canadian manufacturing and production is turned towards helping the allies on the battle front. </a:t>
            </a:r>
          </a:p>
          <a:p>
            <a:r>
              <a:rPr lang="en-CA" u="sng" dirty="0" smtClean="0"/>
              <a:t>Gross Domestic Product (GDP): value of all goods (food, cars, airplanes) and services (education, nursing, insurance) produced in a country in one year.</a:t>
            </a:r>
          </a:p>
          <a:p>
            <a:r>
              <a:rPr lang="en-CA" dirty="0" smtClean="0"/>
              <a:t>GDP in 1939=$5.6 bill to $11.5 bill in 1945</a:t>
            </a:r>
          </a:p>
          <a:p>
            <a:r>
              <a:rPr lang="en-CA" u="sng" dirty="0" smtClean="0"/>
              <a:t>Canadian economy was solely focused on war production and supporting the Allied cause overseas. This caused the economy to expand.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27056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Slang of the 30’s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Directions: Review the following common slang terms from the 1930’s and write a story using at least 30- 40. Be creative. Your story can be about anything at all, including weekend plans, a funny event, your life goals etc. </a:t>
            </a:r>
            <a:r>
              <a:rPr lang="en-CA"/>
              <a:t>You may also choose to write a letter to someone instead. </a:t>
            </a:r>
          </a:p>
        </p:txBody>
      </p:sp>
    </p:spTree>
    <p:extLst>
      <p:ext uri="{BB962C8B-B14F-4D97-AF65-F5344CB8AC3E}">
        <p14:creationId xmlns:p14="http://schemas.microsoft.com/office/powerpoint/2010/main" val="13997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Ticket out the door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List 3 causes for the great depression and 3 things done to try to stop it.</a:t>
            </a:r>
          </a:p>
          <a:p>
            <a:pPr indent="0">
              <a:buNone/>
            </a:pPr>
            <a:endParaRPr lang="en-CA" dirty="0"/>
          </a:p>
          <a:p>
            <a:pPr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94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Preview of next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World War II begins!</a:t>
            </a:r>
          </a:p>
          <a:p>
            <a:r>
              <a:rPr lang="en-CA" dirty="0" smtClean="0"/>
              <a:t>War Connections Assignment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78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Daily Forecast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Current Events- sign up sheet</a:t>
            </a:r>
          </a:p>
          <a:p>
            <a:r>
              <a:rPr lang="en-CA" dirty="0" smtClean="0"/>
              <a:t>Lecture- what was done to stop the depression</a:t>
            </a:r>
          </a:p>
          <a:p>
            <a:r>
              <a:rPr lang="en-CA" dirty="0" smtClean="0"/>
              <a:t>Introduction </a:t>
            </a:r>
            <a:r>
              <a:rPr lang="en-CA" dirty="0" smtClean="0"/>
              <a:t>to WWII assignment</a:t>
            </a:r>
          </a:p>
          <a:p>
            <a:r>
              <a:rPr lang="en-CA" dirty="0" smtClean="0"/>
              <a:t>See </a:t>
            </a:r>
            <a:r>
              <a:rPr lang="en-CA" dirty="0" err="1" smtClean="0"/>
              <a:t>ya</a:t>
            </a:r>
            <a:r>
              <a:rPr lang="en-CA" dirty="0" smtClean="0"/>
              <a:t>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8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Canada was hit hard by the depression because it’s economy was largely resource based</a:t>
            </a:r>
          </a:p>
          <a:p>
            <a:r>
              <a:rPr lang="en-CA" sz="2400" dirty="0" smtClean="0"/>
              <a:t>A global glut in what and pulp production meant Canadian materials were not needed= no $$ + no jobs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192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Unemployed people don’t buy consumer goods </a:t>
            </a:r>
          </a:p>
          <a:p>
            <a:r>
              <a:rPr lang="en-CA" u="sng" dirty="0" smtClean="0"/>
              <a:t>No one buying goods, factories have lay-offs</a:t>
            </a:r>
          </a:p>
          <a:p>
            <a:r>
              <a:rPr lang="en-CA" u="sng" dirty="0" smtClean="0"/>
              <a:t>Millions of Canadians were laid off as a result (unemployment 25%)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38705"/>
            <a:ext cx="3041248" cy="2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9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Pogey</a:t>
            </a:r>
            <a:r>
              <a:rPr lang="en-CA" dirty="0" smtClean="0"/>
              <a:t>- unemployment insurance of the 1930’s</a:t>
            </a:r>
          </a:p>
          <a:p>
            <a:r>
              <a:rPr lang="en-CA" u="sng" dirty="0" smtClean="0"/>
              <a:t>Had to publicly declare financial failure</a:t>
            </a:r>
          </a:p>
          <a:p>
            <a:r>
              <a:rPr lang="en-CA" u="sng" dirty="0" smtClean="0"/>
              <a:t>Food vouchers were insufficient to feed a person</a:t>
            </a:r>
          </a:p>
          <a:p>
            <a:r>
              <a:rPr lang="en-CA" u="sng" dirty="0" smtClean="0"/>
              <a:t>It was a humiliating experience</a:t>
            </a:r>
            <a:endParaRPr lang="en-CA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089920" cy="2263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4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Mackenzie King- Canadian PM unprepared to deal with the economic depression- thought it was temporary. </a:t>
            </a:r>
          </a:p>
          <a:p>
            <a:endParaRPr lang="en-CA" dirty="0" smtClean="0"/>
          </a:p>
          <a:p>
            <a:pPr marL="285750" indent="-285750"/>
            <a:r>
              <a:rPr lang="en-CA" dirty="0" smtClean="0"/>
              <a:t>King lost the 1930 election to R.B. </a:t>
            </a:r>
            <a:r>
              <a:rPr lang="en-CA" dirty="0" err="1" smtClean="0"/>
              <a:t>Bennt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670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R.B. </a:t>
            </a:r>
            <a:r>
              <a:rPr lang="en-CA" sz="2800" dirty="0" err="1" smtClean="0"/>
              <a:t>Bennet</a:t>
            </a:r>
            <a:r>
              <a:rPr lang="en-CA" sz="2800" dirty="0" smtClean="0"/>
              <a:t>- response to the depression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PM during the depression</a:t>
            </a:r>
          </a:p>
          <a:p>
            <a:r>
              <a:rPr lang="en-CA" u="sng" dirty="0" smtClean="0"/>
              <a:t>Gave $20 mill to provinces for work </a:t>
            </a:r>
          </a:p>
          <a:p>
            <a:pPr indent="0">
              <a:buNone/>
            </a:pPr>
            <a:r>
              <a:rPr lang="en-CA" u="sng" dirty="0" smtClean="0"/>
              <a:t>creation- did not work</a:t>
            </a:r>
          </a:p>
          <a:p>
            <a:pPr marL="285750" indent="-285750"/>
            <a:r>
              <a:rPr lang="en-CA" u="sng" dirty="0" smtClean="0"/>
              <a:t>Raised tariffs 50% to protect Can </a:t>
            </a:r>
          </a:p>
          <a:p>
            <a:pPr indent="0">
              <a:buNone/>
            </a:pPr>
            <a:r>
              <a:rPr lang="en-CA" u="sng" dirty="0" smtClean="0"/>
              <a:t>Industry- did not work</a:t>
            </a:r>
          </a:p>
          <a:p>
            <a:pPr indent="0">
              <a:buNone/>
            </a:pPr>
            <a:endParaRPr lang="en-C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447103" cy="31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72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R.B. </a:t>
            </a:r>
            <a:r>
              <a:rPr lang="en-CA" sz="2800" dirty="0" err="1" smtClean="0"/>
              <a:t>Bennet</a:t>
            </a:r>
            <a:r>
              <a:rPr lang="en-CA" sz="2800" dirty="0" smtClean="0"/>
              <a:t>- response to the depression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CA" u="sng" dirty="0" smtClean="0"/>
              <a:t>Created work camps for the growing </a:t>
            </a:r>
          </a:p>
          <a:p>
            <a:pPr indent="0">
              <a:buNone/>
            </a:pPr>
            <a:r>
              <a:rPr lang="en-CA" u="sng" dirty="0" smtClean="0"/>
              <a:t>number of unemployed men roaming </a:t>
            </a:r>
          </a:p>
          <a:p>
            <a:pPr indent="0">
              <a:buNone/>
            </a:pPr>
            <a:r>
              <a:rPr lang="en-CA" u="sng" dirty="0" smtClean="0"/>
              <a:t>the country</a:t>
            </a:r>
            <a:r>
              <a:rPr lang="en-CA" dirty="0" smtClean="0"/>
              <a:t>&gt; birth of the “Hobo”</a:t>
            </a:r>
          </a:p>
          <a:p>
            <a:pPr marL="285750" indent="-285750"/>
            <a:r>
              <a:rPr lang="en-CA" dirty="0" err="1" smtClean="0"/>
              <a:t>Bennet</a:t>
            </a:r>
            <a:r>
              <a:rPr lang="en-CA" dirty="0" smtClean="0"/>
              <a:t> buggy, Bennett blanket, </a:t>
            </a:r>
          </a:p>
          <a:p>
            <a:pPr indent="0">
              <a:buNone/>
            </a:pPr>
            <a:r>
              <a:rPr lang="en-CA" dirty="0" smtClean="0"/>
              <a:t>eggs Bennett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447103" cy="31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files.coloribus.com/files/adsarchive/part_1552/15521105/file/die-burger-newspaper-blanket-1024-864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408" r="10854" b="9876"/>
          <a:stretch/>
        </p:blipFill>
        <p:spPr bwMode="auto">
          <a:xfrm>
            <a:off x="4932040" y="4149080"/>
            <a:ext cx="37076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672"/>
            <a:ext cx="3419872" cy="204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456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2226</TotalTime>
  <Words>890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Couture</vt:lpstr>
      <vt:lpstr>THEGREAT DEPRESSION Part deux</vt:lpstr>
      <vt:lpstr>Recap</vt:lpstr>
      <vt:lpstr>Daily Forecast</vt:lpstr>
      <vt:lpstr>THEGREAT DEPRESSION</vt:lpstr>
      <vt:lpstr>THEGREAT DEPRESSION</vt:lpstr>
      <vt:lpstr>The great depression</vt:lpstr>
      <vt:lpstr>The great depression</vt:lpstr>
      <vt:lpstr>R.B. Bennet- response to the depression</vt:lpstr>
      <vt:lpstr>R.B. Bennet- response to the depression</vt:lpstr>
      <vt:lpstr>PowerPoint Presentation</vt:lpstr>
      <vt:lpstr>On-to-ottawa trek</vt:lpstr>
      <vt:lpstr>On-to-ottawa trek</vt:lpstr>
      <vt:lpstr>On-to-ottawa trek</vt:lpstr>
      <vt:lpstr>On-to-ottawa trek</vt:lpstr>
      <vt:lpstr>Socialism</vt:lpstr>
      <vt:lpstr>Socialism</vt:lpstr>
      <vt:lpstr>Socialism</vt:lpstr>
      <vt:lpstr>Socialism</vt:lpstr>
      <vt:lpstr>Political change</vt:lpstr>
      <vt:lpstr>Political change</vt:lpstr>
      <vt:lpstr>Political change</vt:lpstr>
      <vt:lpstr>End of The Great Depression</vt:lpstr>
      <vt:lpstr>Slang of the 30’s</vt:lpstr>
      <vt:lpstr>Ticket out the door</vt:lpstr>
      <vt:lpstr>Preview of 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THEGREAT DEPRESSION Part deux</dc:title>
  <dc:creator>Windows User</dc:creator>
  <cp:lastModifiedBy>Windows User</cp:lastModifiedBy>
  <cp:revision>26</cp:revision>
  <dcterms:created xsi:type="dcterms:W3CDTF">2013-04-13T03:45:25Z</dcterms:created>
  <dcterms:modified xsi:type="dcterms:W3CDTF">2013-04-18T04:49:52Z</dcterms:modified>
</cp:coreProperties>
</file>