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1221AE5-7166-4261-B44B-0C0974E1CC2A}" type="datetimeFigureOut">
              <a:rPr lang="en-US" smtClean="0"/>
              <a:t>5/16/2013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AC95961-3F0E-4763-A9D5-47704C4A2B8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221AE5-7166-4261-B44B-0C0974E1CC2A}" type="datetimeFigureOut">
              <a:rPr lang="en-US" smtClean="0"/>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C95961-3F0E-4763-A9D5-47704C4A2B8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221AE5-7166-4261-B44B-0C0974E1CC2A}" type="datetimeFigureOut">
              <a:rPr lang="en-US" smtClean="0"/>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C95961-3F0E-4763-A9D5-47704C4A2B8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221AE5-7166-4261-B44B-0C0974E1CC2A}" type="datetimeFigureOut">
              <a:rPr lang="en-US" smtClean="0"/>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C95961-3F0E-4763-A9D5-47704C4A2B8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1221AE5-7166-4261-B44B-0C0974E1CC2A}" type="datetimeFigureOut">
              <a:rPr lang="en-US" smtClean="0"/>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C95961-3F0E-4763-A9D5-47704C4A2B8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1221AE5-7166-4261-B44B-0C0974E1CC2A}" type="datetimeFigureOut">
              <a:rPr lang="en-US" smtClean="0"/>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C95961-3F0E-4763-A9D5-47704C4A2B8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1221AE5-7166-4261-B44B-0C0974E1CC2A}" type="datetimeFigureOut">
              <a:rPr lang="en-US" smtClean="0"/>
              <a:t>5/16/2013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C95961-3F0E-4763-A9D5-47704C4A2B8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1221AE5-7166-4261-B44B-0C0974E1CC2A}" type="datetimeFigureOut">
              <a:rPr lang="en-US" smtClean="0"/>
              <a:t>5/16/2013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C95961-3F0E-4763-A9D5-47704C4A2B8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221AE5-7166-4261-B44B-0C0974E1CC2A}" type="datetimeFigureOut">
              <a:rPr lang="en-US" smtClean="0"/>
              <a:t>5/16/2013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C95961-3F0E-4763-A9D5-47704C4A2B8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1221AE5-7166-4261-B44B-0C0974E1CC2A}" type="datetimeFigureOut">
              <a:rPr lang="en-US" smtClean="0"/>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C95961-3F0E-4763-A9D5-47704C4A2B8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1221AE5-7166-4261-B44B-0C0974E1CC2A}" type="datetimeFigureOut">
              <a:rPr lang="en-US" smtClean="0"/>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AC95961-3F0E-4763-A9D5-47704C4A2B8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1221AE5-7166-4261-B44B-0C0974E1CC2A}" type="datetimeFigureOut">
              <a:rPr lang="en-US" smtClean="0"/>
              <a:t>5/16/2013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AC95961-3F0E-4763-A9D5-47704C4A2B8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4LBjSXWQRV8" TargetMode="External"/><Relationship Id="rId2" Type="http://schemas.openxmlformats.org/officeDocument/2006/relationships/hyperlink" Target="http://www.youtube.com/watch?v=PQKjLFY5YE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Final review</a:t>
            </a:r>
            <a:endParaRPr lang="en-US" dirty="0"/>
          </a:p>
        </p:txBody>
      </p:sp>
      <p:sp>
        <p:nvSpPr>
          <p:cNvPr id="3" name="Subtitle 2"/>
          <p:cNvSpPr>
            <a:spLocks noGrp="1"/>
          </p:cNvSpPr>
          <p:nvPr>
            <p:ph type="subTitle" idx="1"/>
          </p:nvPr>
        </p:nvSpPr>
        <p:spPr/>
        <p:txBody>
          <a:bodyPr/>
          <a:lstStyle/>
          <a:p>
            <a:r>
              <a:rPr lang="en-US" dirty="0" smtClean="0"/>
              <a:t>May 16, 2013</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Canada’s fresh water supply</a:t>
            </a:r>
            <a:endParaRPr lang="en-US" dirty="0"/>
          </a:p>
        </p:txBody>
      </p:sp>
      <p:pic>
        <p:nvPicPr>
          <p:cNvPr id="22530" name="Picture 2" descr="http://gallery.mailchimp.com/3ecbf545f435c3ce7336824b9/images/fracking_cartoon_Secret_Sauce.jpg"/>
          <p:cNvPicPr>
            <a:picLocks noChangeAspect="1" noChangeArrowheads="1"/>
          </p:cNvPicPr>
          <p:nvPr/>
        </p:nvPicPr>
        <p:blipFill>
          <a:blip r:embed="rId2" cstate="print"/>
          <a:srcRect/>
          <a:stretch>
            <a:fillRect/>
          </a:stretch>
        </p:blipFill>
        <p:spPr bwMode="auto">
          <a:xfrm>
            <a:off x="457200" y="1905000"/>
            <a:ext cx="5953125" cy="447675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Fracking</a:t>
            </a:r>
            <a:endParaRPr lang="en-US" dirty="0"/>
          </a:p>
        </p:txBody>
      </p:sp>
      <p:sp>
        <p:nvSpPr>
          <p:cNvPr id="3" name="Content Placeholder 2"/>
          <p:cNvSpPr>
            <a:spLocks noGrp="1"/>
          </p:cNvSpPr>
          <p:nvPr>
            <p:ph idx="1"/>
          </p:nvPr>
        </p:nvSpPr>
        <p:spPr/>
        <p:txBody>
          <a:bodyPr/>
          <a:lstStyle/>
          <a:p>
            <a:r>
              <a:rPr lang="en-US" dirty="0" smtClean="0"/>
              <a:t>How it works..</a:t>
            </a:r>
          </a:p>
          <a:p>
            <a:r>
              <a:rPr lang="en-US" dirty="0" smtClean="0">
                <a:hlinkClick r:id="rId2"/>
              </a:rPr>
              <a:t>http://</a:t>
            </a:r>
            <a:r>
              <a:rPr lang="en-US" dirty="0" smtClean="0">
                <a:hlinkClick r:id="rId2"/>
              </a:rPr>
              <a:t>www.youtube.com/watch?v=PQKjLFY5YEY</a:t>
            </a:r>
            <a:endParaRPr lang="en-US" dirty="0" smtClean="0"/>
          </a:p>
          <a:p>
            <a:endParaRPr lang="en-US" dirty="0" smtClean="0"/>
          </a:p>
          <a:p>
            <a:r>
              <a:rPr lang="en-US" dirty="0" smtClean="0"/>
              <a:t>Results..</a:t>
            </a:r>
          </a:p>
          <a:p>
            <a:r>
              <a:rPr lang="en-US" dirty="0" smtClean="0">
                <a:hlinkClick r:id="rId3"/>
              </a:rPr>
              <a:t>http://</a:t>
            </a:r>
            <a:r>
              <a:rPr lang="en-US" dirty="0" smtClean="0">
                <a:hlinkClick r:id="rId3"/>
              </a:rPr>
              <a:t>www.youtube.com/watch?v=4LBjSXWQRV8</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Alberta oil!</a:t>
            </a:r>
            <a:endParaRPr lang="en-US" dirty="0"/>
          </a:p>
        </p:txBody>
      </p:sp>
      <p:sp>
        <p:nvSpPr>
          <p:cNvPr id="3" name="Content Placeholder 2"/>
          <p:cNvSpPr>
            <a:spLocks noGrp="1"/>
          </p:cNvSpPr>
          <p:nvPr>
            <p:ph idx="1"/>
          </p:nvPr>
        </p:nvSpPr>
        <p:spPr/>
        <p:txBody>
          <a:bodyPr/>
          <a:lstStyle/>
          <a:p>
            <a:endParaRPr lang="en-US" dirty="0"/>
          </a:p>
        </p:txBody>
      </p:sp>
      <p:pic>
        <p:nvPicPr>
          <p:cNvPr id="27650" name="Picture 2" descr="World's Largest Oil Reserves 2011"/>
          <p:cNvPicPr>
            <a:picLocks noChangeAspect="1" noChangeArrowheads="1"/>
          </p:cNvPicPr>
          <p:nvPr/>
        </p:nvPicPr>
        <p:blipFill>
          <a:blip r:embed="rId2" cstate="print"/>
          <a:srcRect/>
          <a:stretch>
            <a:fillRect/>
          </a:stretch>
        </p:blipFill>
        <p:spPr bwMode="auto">
          <a:xfrm>
            <a:off x="381000" y="1936184"/>
            <a:ext cx="7848600" cy="467416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Alberta Oil!</a:t>
            </a:r>
            <a:endParaRPr lang="en-US" dirty="0"/>
          </a:p>
        </p:txBody>
      </p:sp>
      <p:sp>
        <p:nvSpPr>
          <p:cNvPr id="3" name="Content Placeholder 2"/>
          <p:cNvSpPr>
            <a:spLocks noGrp="1"/>
          </p:cNvSpPr>
          <p:nvPr>
            <p:ph idx="1"/>
          </p:nvPr>
        </p:nvSpPr>
        <p:spPr/>
        <p:txBody>
          <a:bodyPr/>
          <a:lstStyle/>
          <a:p>
            <a:r>
              <a:rPr lang="en-US" dirty="0" smtClean="0"/>
              <a:t>To extract oil from the tar sands it takes a LOT of water</a:t>
            </a:r>
          </a:p>
          <a:p>
            <a:pPr>
              <a:buNone/>
            </a:pPr>
            <a:r>
              <a:rPr lang="en-US" dirty="0" smtClean="0"/>
              <a:t>1 barrel of oil= 2.5 to 4.5 barrels of water</a:t>
            </a:r>
            <a:endParaRPr lang="en-US" dirty="0" smtClean="0"/>
          </a:p>
          <a:p>
            <a:r>
              <a:rPr lang="en-US" dirty="0" smtClean="0"/>
              <a:t>To extract oil from the tar sand it takes a LOT of energy</a:t>
            </a:r>
          </a:p>
          <a:p>
            <a:r>
              <a:rPr lang="en-US" dirty="0" smtClean="0"/>
              <a:t>Conventional </a:t>
            </a:r>
            <a:r>
              <a:rPr lang="en-US" smtClean="0"/>
              <a:t>oil ha3 </a:t>
            </a:r>
            <a:r>
              <a:rPr lang="en-US" dirty="0" smtClean="0"/>
              <a:t>a return of 25:1</a:t>
            </a:r>
          </a:p>
          <a:p>
            <a:r>
              <a:rPr lang="en-US" dirty="0" smtClean="0"/>
              <a:t>Tar sands have a return of 5:1</a:t>
            </a:r>
            <a:endParaRPr lang="en-US" dirty="0"/>
          </a:p>
        </p:txBody>
      </p:sp>
      <p:pic>
        <p:nvPicPr>
          <p:cNvPr id="29698" name="Picture 2" descr="Suncor Millenium oil sands mine"/>
          <p:cNvPicPr>
            <a:picLocks noChangeAspect="1" noChangeArrowheads="1"/>
          </p:cNvPicPr>
          <p:nvPr/>
        </p:nvPicPr>
        <p:blipFill>
          <a:blip r:embed="rId2" cstate="print"/>
          <a:srcRect/>
          <a:stretch>
            <a:fillRect/>
          </a:stretch>
        </p:blipFill>
        <p:spPr bwMode="auto">
          <a:xfrm>
            <a:off x="5334000" y="4191000"/>
            <a:ext cx="3238500" cy="252412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990600"/>
          </a:xfrm>
        </p:spPr>
        <p:txBody>
          <a:bodyPr>
            <a:normAutofit fontScale="90000"/>
          </a:bodyPr>
          <a:lstStyle/>
          <a:p>
            <a:pPr algn="ctr"/>
            <a:r>
              <a:rPr lang="en-US" dirty="0" smtClean="0"/>
              <a:t>Test Questions! Answer 3 of these questions</a:t>
            </a:r>
            <a:endParaRPr lang="en-US" dirty="0"/>
          </a:p>
        </p:txBody>
      </p:sp>
      <p:sp>
        <p:nvSpPr>
          <p:cNvPr id="3" name="Content Placeholder 2"/>
          <p:cNvSpPr>
            <a:spLocks noGrp="1"/>
          </p:cNvSpPr>
          <p:nvPr>
            <p:ph idx="1"/>
          </p:nvPr>
        </p:nvSpPr>
        <p:spPr>
          <a:xfrm>
            <a:off x="457200" y="1143000"/>
            <a:ext cx="8229600" cy="5715000"/>
          </a:xfrm>
        </p:spPr>
        <p:txBody>
          <a:bodyPr>
            <a:normAutofit fontScale="70000" lnSpcReduction="20000"/>
          </a:bodyPr>
          <a:lstStyle/>
          <a:p>
            <a:r>
              <a:rPr lang="en-CA" dirty="0" smtClean="0"/>
              <a:t>1. Describe the poverty cycle (You may draw a diagram to illustrate) when do you think the best time to intervene in the poverty cycle would be? Justify your answer with reasons.  </a:t>
            </a:r>
            <a:endParaRPr lang="en-CA" dirty="0" smtClean="0"/>
          </a:p>
          <a:p>
            <a:endParaRPr lang="en-US" dirty="0" smtClean="0"/>
          </a:p>
          <a:p>
            <a:r>
              <a:rPr lang="en-CA" dirty="0" smtClean="0"/>
              <a:t>2. In reference to settlement patterns, why is it bad that traditional settlement areas are becoming developed with urban sprawl and commercial development? What measures can be taken to preserve this land while expanding our </a:t>
            </a:r>
            <a:r>
              <a:rPr lang="en-CA" dirty="0" smtClean="0"/>
              <a:t>cities?</a:t>
            </a:r>
          </a:p>
          <a:p>
            <a:endParaRPr lang="en-US" dirty="0" smtClean="0"/>
          </a:p>
          <a:p>
            <a:r>
              <a:rPr lang="en-CA" dirty="0" smtClean="0"/>
              <a:t>3 Asses the environmental concerns facing Canadians including climate change, ozone layer depletion, and acid rain. Provide 2 solutions for each of these problems that would mitigate these effects. </a:t>
            </a:r>
            <a:endParaRPr lang="en-CA" dirty="0" smtClean="0"/>
          </a:p>
          <a:p>
            <a:pPr>
              <a:buNone/>
            </a:pPr>
            <a:r>
              <a:rPr lang="en-CA" dirty="0" smtClean="0"/>
              <a:t> </a:t>
            </a:r>
            <a:endParaRPr lang="en-US" dirty="0" smtClean="0"/>
          </a:p>
          <a:p>
            <a:r>
              <a:rPr lang="en-CA" dirty="0" smtClean="0"/>
              <a:t>4.  According the video “The Story of Stuff” we are consuming our resources at an unsustainable rate. Describe how our culture is contributing to this and what steps can be taken to slow this process</a:t>
            </a:r>
            <a:r>
              <a:rPr lang="en-CA" dirty="0" smtClean="0"/>
              <a:t>.</a:t>
            </a:r>
          </a:p>
          <a:p>
            <a:pPr>
              <a:buNone/>
            </a:pPr>
            <a:endParaRPr lang="en-US" dirty="0" smtClean="0"/>
          </a:p>
          <a:p>
            <a:r>
              <a:rPr lang="en-CA" dirty="0" smtClean="0"/>
              <a:t>5. What challenges do countries with very old and very young populations face? What steps can be taken to alleviate these problems</a:t>
            </a:r>
            <a:r>
              <a:rPr lang="en-CA" dirty="0" smtClean="0"/>
              <a:t>?</a:t>
            </a:r>
          </a:p>
          <a:p>
            <a:pPr>
              <a:buNone/>
            </a:pPr>
            <a:endParaRPr lang="en-US" dirty="0" smtClean="0"/>
          </a:p>
          <a:p>
            <a:r>
              <a:rPr lang="en-CA" dirty="0" smtClean="0"/>
              <a:t>6. Compare Canada’s standard of living with those of developing countries, with reference to poverty and key indicators of human development.</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TotalTime>
  <Words>288</Words>
  <Application>Microsoft Office PowerPoint</Application>
  <PresentationFormat>On-screen Show (4:3)</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Final review</vt:lpstr>
      <vt:lpstr>Canada’s fresh water supply</vt:lpstr>
      <vt:lpstr>Fracking</vt:lpstr>
      <vt:lpstr>Alberta oil!</vt:lpstr>
      <vt:lpstr>Alberta Oil!</vt:lpstr>
      <vt:lpstr>Test Questions! Answer 3 of these questions</vt:lpstr>
    </vt:vector>
  </TitlesOfParts>
  <Company>SD71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review</dc:title>
  <dc:creator>SD71</dc:creator>
  <cp:lastModifiedBy>SD71</cp:lastModifiedBy>
  <cp:revision>5</cp:revision>
  <dcterms:created xsi:type="dcterms:W3CDTF">2013-05-16T16:26:30Z</dcterms:created>
  <dcterms:modified xsi:type="dcterms:W3CDTF">2013-05-16T17:15:11Z</dcterms:modified>
</cp:coreProperties>
</file>