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1" r:id="rId3"/>
    <p:sldId id="259" r:id="rId4"/>
    <p:sldId id="263" r:id="rId5"/>
    <p:sldId id="264" r:id="rId6"/>
    <p:sldId id="257" r:id="rId7"/>
    <p:sldId id="266" r:id="rId8"/>
    <p:sldId id="267" r:id="rId9"/>
    <p:sldId id="268" r:id="rId10"/>
    <p:sldId id="269" r:id="rId11"/>
    <p:sldId id="270" r:id="rId12"/>
    <p:sldId id="272" r:id="rId13"/>
    <p:sldId id="271" r:id="rId14"/>
    <p:sldId id="277" r:id="rId15"/>
    <p:sldId id="273" r:id="rId16"/>
    <p:sldId id="274" r:id="rId17"/>
    <p:sldId id="275" r:id="rId18"/>
    <p:sldId id="276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49" autoAdjust="0"/>
    <p:restoredTop sz="94667" autoAdjust="0"/>
  </p:normalViewPr>
  <p:slideViewPr>
    <p:cSldViewPr>
      <p:cViewPr varScale="1">
        <p:scale>
          <a:sx n="75" d="100"/>
          <a:sy n="75" d="100"/>
        </p:scale>
        <p:origin x="-103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CA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Percentage of votes</a:t>
            </a:r>
            <a:endParaRPr lang="en-US" dirty="0"/>
          </a:p>
        </c:rich>
      </c:tx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explosion val="25"/>
          <c:cat>
            <c:strRef>
              <c:f>Sheet1!$A$2:$A$3</c:f>
              <c:strCache>
                <c:ptCount val="2"/>
                <c:pt idx="0">
                  <c:v>Oui</c:v>
                </c:pt>
                <c:pt idx="1">
                  <c:v>Non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40</c:v>
                </c:pt>
                <c:pt idx="1">
                  <c:v>60</c:v>
                </c:pt>
              </c:numCache>
            </c:numRef>
          </c:val>
        </c:ser>
      </c:pie3DChart>
    </c:plotArea>
    <c:legend>
      <c:legendPos val="r"/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C1ABD-8C3E-4659-B720-688C5D2998F1}" type="datetimeFigureOut">
              <a:rPr lang="en-CA" smtClean="0"/>
              <a:pPr/>
              <a:t>02/10/2012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46E46-1F7F-4404-B887-47BDDEE4D3AE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C1ABD-8C3E-4659-B720-688C5D2998F1}" type="datetimeFigureOut">
              <a:rPr lang="en-CA" smtClean="0"/>
              <a:pPr/>
              <a:t>02/10/2012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46E46-1F7F-4404-B887-47BDDEE4D3AE}" type="slidenum">
              <a:rPr lang="en-CA" smtClean="0"/>
              <a:pPr/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C1ABD-8C3E-4659-B720-688C5D2998F1}" type="datetimeFigureOut">
              <a:rPr lang="en-CA" smtClean="0"/>
              <a:pPr/>
              <a:t>02/10/2012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46E46-1F7F-4404-B887-47BDDEE4D3AE}" type="slidenum">
              <a:rPr lang="en-CA" smtClean="0"/>
              <a:pPr/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C1ABD-8C3E-4659-B720-688C5D2998F1}" type="datetimeFigureOut">
              <a:rPr lang="en-CA" smtClean="0"/>
              <a:pPr/>
              <a:t>02/10/2012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46E46-1F7F-4404-B887-47BDDEE4D3AE}" type="slidenum">
              <a:rPr lang="en-CA" smtClean="0"/>
              <a:pPr/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C1ABD-8C3E-4659-B720-688C5D2998F1}" type="datetimeFigureOut">
              <a:rPr lang="en-CA" smtClean="0"/>
              <a:pPr/>
              <a:t>02/10/2012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46E46-1F7F-4404-B887-47BDDEE4D3AE}" type="slidenum">
              <a:rPr lang="en-CA" smtClean="0"/>
              <a:pPr/>
              <a:t>‹#›</a:t>
            </a:fld>
            <a:endParaRPr lang="en-CA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C1ABD-8C3E-4659-B720-688C5D2998F1}" type="datetimeFigureOut">
              <a:rPr lang="en-CA" smtClean="0"/>
              <a:pPr/>
              <a:t>02/10/2012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46E46-1F7F-4404-B887-47BDDEE4D3AE}" type="slidenum">
              <a:rPr lang="en-CA" smtClean="0"/>
              <a:pPr/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C1ABD-8C3E-4659-B720-688C5D2998F1}" type="datetimeFigureOut">
              <a:rPr lang="en-CA" smtClean="0"/>
              <a:pPr/>
              <a:t>02/10/2012</a:t>
            </a:fld>
            <a:endParaRPr lang="en-C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46E46-1F7F-4404-B887-47BDDEE4D3AE}" type="slidenum">
              <a:rPr lang="en-CA" smtClean="0"/>
              <a:pPr/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C1ABD-8C3E-4659-B720-688C5D2998F1}" type="datetimeFigureOut">
              <a:rPr lang="en-CA" smtClean="0"/>
              <a:pPr/>
              <a:t>02/10/2012</a:t>
            </a:fld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46E46-1F7F-4404-B887-47BDDEE4D3AE}" type="slidenum">
              <a:rPr lang="en-CA" smtClean="0"/>
              <a:pPr/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C1ABD-8C3E-4659-B720-688C5D2998F1}" type="datetimeFigureOut">
              <a:rPr lang="en-CA" smtClean="0"/>
              <a:pPr/>
              <a:t>02/10/2012</a:t>
            </a:fld>
            <a:endParaRPr lang="en-C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46E46-1F7F-4404-B887-47BDDEE4D3AE}" type="slidenum">
              <a:rPr lang="en-CA" smtClean="0"/>
              <a:pPr/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C1ABD-8C3E-4659-B720-688C5D2998F1}" type="datetimeFigureOut">
              <a:rPr lang="en-CA" smtClean="0"/>
              <a:pPr/>
              <a:t>02/10/2012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46E46-1F7F-4404-B887-47BDDEE4D3AE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8E4C1ABD-8C3E-4659-B720-688C5D2998F1}" type="datetimeFigureOut">
              <a:rPr lang="en-CA" smtClean="0"/>
              <a:pPr/>
              <a:t>02/10/2012</a:t>
            </a:fld>
            <a:endParaRPr lang="en-CA" dirty="0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9EB46E46-1F7F-4404-B887-47BDDEE4D3AE}" type="slidenum">
              <a:rPr lang="en-CA" smtClean="0"/>
              <a:pPr/>
              <a:t>‹#›</a:t>
            </a:fld>
            <a:endParaRPr lang="en-CA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8E4C1ABD-8C3E-4659-B720-688C5D2998F1}" type="datetimeFigureOut">
              <a:rPr lang="en-CA" smtClean="0"/>
              <a:pPr/>
              <a:t>02/10/2012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9EB46E46-1F7F-4404-B887-47BDDEE4D3AE}" type="slidenum">
              <a:rPr lang="en-CA" smtClean="0"/>
              <a:pPr/>
              <a:t>‹#›</a:t>
            </a:fld>
            <a:endParaRPr lang="en-C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1448035">
            <a:off x="1569743" y="143091"/>
            <a:ext cx="6501408" cy="1143000"/>
          </a:xfrm>
        </p:spPr>
        <p:txBody>
          <a:bodyPr vert="horz" anchor="ctr" anchorCtr="0">
            <a:normAutofit fontScale="90000"/>
          </a:bodyPr>
          <a:lstStyle/>
          <a:p>
            <a:r>
              <a:rPr lang="en-CA" dirty="0" smtClean="0">
                <a:solidFill>
                  <a:schemeClr val="bg1"/>
                </a:solidFill>
              </a:rPr>
              <a:t>A little bit about me:Mr.Hoy</a:t>
            </a:r>
            <a:endParaRPr lang="en-CA" dirty="0">
              <a:solidFill>
                <a:schemeClr val="bg1"/>
              </a:solidFill>
            </a:endParaRPr>
          </a:p>
        </p:txBody>
      </p:sp>
      <p:pic>
        <p:nvPicPr>
          <p:cNvPr id="5" name="Content Placeholder 4" descr="IMG_773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27784" y="1124744"/>
            <a:ext cx="3956927" cy="54313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1980 Quebec Referendum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CA" dirty="0" smtClean="0"/>
              <a:t>Rene Levesque asked the voters of Quebec if they wanted to negotiate a new agreement with Canada called the </a:t>
            </a:r>
            <a:r>
              <a:rPr lang="en-CA" u="sng" dirty="0" smtClean="0"/>
              <a:t>sovereignty-association</a:t>
            </a:r>
            <a:r>
              <a:rPr lang="en-CA" dirty="0" smtClean="0"/>
              <a:t> .</a:t>
            </a:r>
            <a:endParaRPr lang="en-CA" dirty="0"/>
          </a:p>
        </p:txBody>
      </p:sp>
      <p:pic>
        <p:nvPicPr>
          <p:cNvPr id="5" name="Content Placeholder 4" descr="quebec_flag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574079"/>
            <a:ext cx="4038600" cy="302270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CA" dirty="0" smtClean="0"/>
              <a:t>1980 Quebec Referendum continued (cont’d)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CA" dirty="0" smtClean="0"/>
              <a:t>Sovereignty-association 2 main points:</a:t>
            </a:r>
          </a:p>
          <a:p>
            <a:endParaRPr lang="en-CA" dirty="0" smtClean="0"/>
          </a:p>
          <a:p>
            <a:r>
              <a:rPr lang="en-CA" dirty="0" smtClean="0"/>
              <a:t>A) Quebec would become politically independent</a:t>
            </a:r>
          </a:p>
          <a:p>
            <a:r>
              <a:rPr lang="en-CA" dirty="0" smtClean="0"/>
              <a:t>B) Quebec would maintain close economic ties with Canada.</a:t>
            </a:r>
          </a:p>
          <a:p>
            <a:endParaRPr lang="en-CA" dirty="0"/>
          </a:p>
        </p:txBody>
      </p:sp>
      <p:pic>
        <p:nvPicPr>
          <p:cNvPr id="5" name="Content Placeholder 4" descr="marge_que_flag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0" y="2569370"/>
            <a:ext cx="4320480" cy="3125802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1980 Quebec Referendum continued (cont’d)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CA" dirty="0" smtClean="0"/>
              <a:t>Who won the 1988 referendum?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CA" dirty="0" smtClean="0"/>
              <a:t>Hypothetical question:</a:t>
            </a:r>
          </a:p>
          <a:p>
            <a:endParaRPr lang="en-CA" dirty="0" smtClean="0"/>
          </a:p>
          <a:p>
            <a:pPr>
              <a:buNone/>
            </a:pPr>
            <a:r>
              <a:rPr lang="en-CA" dirty="0" smtClean="0"/>
              <a:t>If a political party in BC wanted a sovereignty-association with Canada, what would you vote and why? (give three examples supporting your position)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1980 Quebec Referendum continued (cont’d)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CA" dirty="0" smtClean="0"/>
              <a:t>40% of Quebec voted ‘Oui’ and 60% voted ‘non’ to sovereignty-association</a:t>
            </a:r>
          </a:p>
          <a:p>
            <a:r>
              <a:rPr lang="en-CA" dirty="0" smtClean="0"/>
              <a:t>Prime Minister Pierre Trudeau urged Quebecers to vote no. He promised if they did vote no he would rewrite the constitution to declare Quebec as a distinct society within Canada. </a:t>
            </a:r>
            <a:endParaRPr lang="en-CA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2"/>
          </p:nvPr>
        </p:nvGraphicFramePr>
        <p:xfrm>
          <a:off x="4648200" y="1773238"/>
          <a:ext cx="4038600" cy="46243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Trudeau’s Influence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CA" dirty="0" smtClean="0"/>
              <a:t>Patriating the constitution:</a:t>
            </a:r>
          </a:p>
          <a:p>
            <a:r>
              <a:rPr lang="en-CA" dirty="0" smtClean="0"/>
              <a:t> Before 1982 Canada could not make changes to its constitution without Britain's approval. In 1982 the Queen Elizabeth visited Ottawa and signed over the constitution to the Canadian parliament.</a:t>
            </a:r>
            <a:endParaRPr lang="en-CA" dirty="0"/>
          </a:p>
        </p:txBody>
      </p:sp>
      <p:pic>
        <p:nvPicPr>
          <p:cNvPr id="5" name="Content Placeholder 4" descr="trudeau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88024" y="2224380"/>
            <a:ext cx="4104456" cy="307834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Trudeau’s Influence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CA" dirty="0" smtClean="0"/>
              <a:t>Amending formula- 7 out of 10 provinces representing 50% of Canada’s population had to agree to any constitutional changes.</a:t>
            </a:r>
          </a:p>
          <a:p>
            <a:r>
              <a:rPr lang="en-CA" dirty="0" smtClean="0"/>
              <a:t>In 1982 all provinces signed on except Quebec</a:t>
            </a:r>
          </a:p>
          <a:p>
            <a:r>
              <a:rPr lang="en-CA" dirty="0" smtClean="0"/>
              <a:t>Why is the opposite map not in line with the topic we </a:t>
            </a:r>
            <a:r>
              <a:rPr lang="en-CA" smtClean="0"/>
              <a:t>are discussing?</a:t>
            </a:r>
            <a:endParaRPr lang="en-CA" dirty="0"/>
          </a:p>
        </p:txBody>
      </p:sp>
      <p:pic>
        <p:nvPicPr>
          <p:cNvPr id="5" name="Content Placeholder 4" descr="Political_map_of_Canada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355976" y="1691550"/>
            <a:ext cx="4788024" cy="413979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Meech Lake Accord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Recognized Quebec as a distinct society.</a:t>
            </a:r>
          </a:p>
          <a:p>
            <a:r>
              <a:rPr lang="en-CA" dirty="0" smtClean="0"/>
              <a:t>Quebec liked the Accord but other provinces saw it as giving Quebec too much power.</a:t>
            </a:r>
          </a:p>
          <a:p>
            <a:r>
              <a:rPr lang="en-CA" dirty="0" smtClean="0"/>
              <a:t>First Nations did not like it as they had not received distinct society status.</a:t>
            </a:r>
          </a:p>
          <a:p>
            <a:r>
              <a:rPr lang="en-CA" dirty="0" smtClean="0"/>
              <a:t>The Accord was not accepted and voted down, Quebec saw this as an insult and further entrenched separatist beliefs.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Charlottetown Accord 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A revised version of the Meech Lake Accord</a:t>
            </a:r>
          </a:p>
          <a:p>
            <a:r>
              <a:rPr lang="en-CA" dirty="0" smtClean="0"/>
              <a:t>Addressed Quebec’s concerns similar to the Meech Lake Accord</a:t>
            </a:r>
          </a:p>
          <a:p>
            <a:r>
              <a:rPr lang="en-CA" dirty="0" smtClean="0"/>
              <a:t>Contained senate reform- elected from all over the country</a:t>
            </a:r>
          </a:p>
          <a:p>
            <a:r>
              <a:rPr lang="en-CA" dirty="0" smtClean="0"/>
              <a:t>Supported First Nations Self Government</a:t>
            </a:r>
          </a:p>
          <a:p>
            <a:r>
              <a:rPr lang="en-CA" dirty="0" smtClean="0"/>
              <a:t>Voted down (54% “no”) because it tried to address too many issues and too many people found fault in it.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CA" dirty="0" smtClean="0"/>
              <a:t>What have I done since High school?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From the Valley, Graduated in 2001</a:t>
            </a:r>
          </a:p>
          <a:p>
            <a:r>
              <a:rPr lang="en-CA" dirty="0" smtClean="0"/>
              <a:t>Travelled- Central America</a:t>
            </a:r>
          </a:p>
          <a:p>
            <a:r>
              <a:rPr lang="en-CA" dirty="0" smtClean="0"/>
              <a:t>SPL</a:t>
            </a:r>
          </a:p>
          <a:p>
            <a:r>
              <a:rPr lang="en-CA" dirty="0" smtClean="0"/>
              <a:t>VIU</a:t>
            </a:r>
          </a:p>
          <a:p>
            <a:r>
              <a:rPr lang="en-CA" dirty="0" smtClean="0"/>
              <a:t>Travelled again- SE Asia</a:t>
            </a:r>
          </a:p>
          <a:p>
            <a:endParaRPr lang="en-CA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Summer- Slocan Valley</a:t>
            </a:r>
            <a:endParaRPr lang="en-CA" dirty="0"/>
          </a:p>
        </p:txBody>
      </p:sp>
      <p:pic>
        <p:nvPicPr>
          <p:cNvPr id="4" name="Content Placeholder 3" descr="020 - Copy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739231"/>
            <a:ext cx="4038600" cy="2692400"/>
          </a:xfrm>
        </p:spPr>
      </p:pic>
      <p:pic>
        <p:nvPicPr>
          <p:cNvPr id="8" name="Content Placeholder 7" descr="180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126037" y="1773238"/>
            <a:ext cx="3082925" cy="46243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Summer- Desolation Sound</a:t>
            </a:r>
            <a:endParaRPr lang="en-CA" dirty="0"/>
          </a:p>
        </p:txBody>
      </p:sp>
      <p:pic>
        <p:nvPicPr>
          <p:cNvPr id="6" name="Content Placeholder 5" descr="6269000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84448" y="1774825"/>
            <a:ext cx="6975103" cy="46259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Summer- Cape Scott</a:t>
            </a:r>
            <a:endParaRPr lang="en-CA" dirty="0"/>
          </a:p>
        </p:txBody>
      </p:sp>
      <p:pic>
        <p:nvPicPr>
          <p:cNvPr id="4" name="Content Placeholder 3" descr="IMG_757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739231"/>
            <a:ext cx="4038600" cy="2692400"/>
          </a:xfrm>
        </p:spPr>
      </p:pic>
      <p:pic>
        <p:nvPicPr>
          <p:cNvPr id="7" name="Content Placeholder 6" descr="IMG_778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739231"/>
            <a:ext cx="4038600" cy="2692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Winter fun</a:t>
            </a:r>
            <a:endParaRPr lang="en-CA" dirty="0"/>
          </a:p>
        </p:txBody>
      </p:sp>
      <p:pic>
        <p:nvPicPr>
          <p:cNvPr id="8" name="Content Placeholder 7" descr="P101023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42355" y="1773238"/>
            <a:ext cx="3468290" cy="4624387"/>
          </a:xfrm>
        </p:spPr>
      </p:pic>
      <p:pic>
        <p:nvPicPr>
          <p:cNvPr id="15" name="Content Placeholder 14" descr="P1010240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933355" y="1773238"/>
            <a:ext cx="3468290" cy="4624387"/>
          </a:xfrm>
        </p:spPr>
      </p:pic>
      <p:sp>
        <p:nvSpPr>
          <p:cNvPr id="10" name="Text Placeholder 9"/>
          <p:cNvSpPr>
            <a:spLocks noGrp="1"/>
          </p:cNvSpPr>
          <p:nvPr>
            <p:ph type="body" idx="4294967295"/>
          </p:nvPr>
        </p:nvSpPr>
        <p:spPr>
          <a:xfrm>
            <a:off x="0" y="1698625"/>
            <a:ext cx="4040188" cy="715963"/>
          </a:xfrm>
        </p:spPr>
        <p:txBody>
          <a:bodyPr/>
          <a:lstStyle/>
          <a:p>
            <a:pPr>
              <a:buNone/>
            </a:pPr>
            <a:endParaRPr lang="en-CA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4294967295"/>
          </p:nvPr>
        </p:nvSpPr>
        <p:spPr>
          <a:xfrm>
            <a:off x="5102225" y="1698625"/>
            <a:ext cx="4041775" cy="715963"/>
          </a:xfrm>
        </p:spPr>
        <p:txBody>
          <a:bodyPr/>
          <a:lstStyle/>
          <a:p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Summer fun</a:t>
            </a:r>
            <a:endParaRPr lang="en-CA" dirty="0"/>
          </a:p>
        </p:txBody>
      </p:sp>
      <p:pic>
        <p:nvPicPr>
          <p:cNvPr id="8" name="Content Placeholder 7" descr="IMG_840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739231"/>
            <a:ext cx="4038600" cy="2692400"/>
          </a:xfrm>
        </p:spPr>
      </p:pic>
      <p:pic>
        <p:nvPicPr>
          <p:cNvPr id="10" name="Content Placeholder 9" descr="19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126037" y="1773238"/>
            <a:ext cx="3082925" cy="46243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Ok on to business..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CA" dirty="0" smtClean="0"/>
              <a:t>Today’s agenda</a:t>
            </a:r>
          </a:p>
          <a:p>
            <a:pPr>
              <a:buNone/>
            </a:pPr>
            <a:endParaRPr lang="en-CA" dirty="0" smtClean="0"/>
          </a:p>
          <a:p>
            <a:r>
              <a:rPr lang="en-CA" dirty="0" smtClean="0"/>
              <a:t>Parti Quebecios (review)</a:t>
            </a:r>
          </a:p>
          <a:p>
            <a:r>
              <a:rPr lang="en-CA" dirty="0" smtClean="0"/>
              <a:t>1980 Referendum &amp; Sovereignty- association</a:t>
            </a:r>
          </a:p>
          <a:p>
            <a:r>
              <a:rPr lang="en-CA" dirty="0" smtClean="0"/>
              <a:t>Meech Lake Accord</a:t>
            </a:r>
          </a:p>
          <a:p>
            <a:r>
              <a:rPr lang="en-CA" dirty="0" smtClean="0"/>
              <a:t>Charlottetown Accord</a:t>
            </a:r>
          </a:p>
          <a:p>
            <a:endParaRPr lang="en-CA" dirty="0" smtClean="0"/>
          </a:p>
          <a:p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Parti Quebecios (PQ)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CA" dirty="0" smtClean="0"/>
              <a:t>Leader was Rene Levesque</a:t>
            </a:r>
          </a:p>
          <a:p>
            <a:r>
              <a:rPr lang="en-CA" dirty="0" smtClean="0"/>
              <a:t>Main agenda was to separate from Canada</a:t>
            </a:r>
          </a:p>
          <a:p>
            <a:r>
              <a:rPr lang="en-CA" dirty="0" smtClean="0"/>
              <a:t>Elected to power in 1976 by Quebec voters</a:t>
            </a:r>
          </a:p>
          <a:p>
            <a:endParaRPr lang="en-CA" dirty="0" smtClean="0"/>
          </a:p>
          <a:p>
            <a:endParaRPr lang="en-CA" dirty="0"/>
          </a:p>
        </p:txBody>
      </p:sp>
      <p:pic>
        <p:nvPicPr>
          <p:cNvPr id="7" name="Content Placeholder 6" descr="levesque-rene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88025" y="1844823"/>
            <a:ext cx="4176464" cy="4623942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143</TotalTime>
  <Words>448</Words>
  <Application>Microsoft Office PowerPoint</Application>
  <PresentationFormat>On-screen Show (4:3)</PresentationFormat>
  <Paragraphs>57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Module</vt:lpstr>
      <vt:lpstr>A little bit about me:Mr.Hoy</vt:lpstr>
      <vt:lpstr>What have I done since High school?</vt:lpstr>
      <vt:lpstr>Summer- Slocan Valley</vt:lpstr>
      <vt:lpstr>Summer- Desolation Sound</vt:lpstr>
      <vt:lpstr>Summer- Cape Scott</vt:lpstr>
      <vt:lpstr>Winter fun</vt:lpstr>
      <vt:lpstr>Summer fun</vt:lpstr>
      <vt:lpstr>Ok on to business..</vt:lpstr>
      <vt:lpstr>Parti Quebecios (PQ)</vt:lpstr>
      <vt:lpstr>1980 Quebec Referendum</vt:lpstr>
      <vt:lpstr>1980 Quebec Referendum continued (cont’d)</vt:lpstr>
      <vt:lpstr>1980 Quebec Referendum continued (cont’d)</vt:lpstr>
      <vt:lpstr>1980 Quebec Referendum continued (cont’d)</vt:lpstr>
      <vt:lpstr>Trudeau’s Influence</vt:lpstr>
      <vt:lpstr>Trudeau’s Influence</vt:lpstr>
      <vt:lpstr>Meech Lake Accord</vt:lpstr>
      <vt:lpstr>Charlottetown Accord </vt:lpstr>
      <vt:lpstr>Slide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little bit about me</dc:title>
  <dc:creator>Allie Tompkins</dc:creator>
  <cp:lastModifiedBy>Allie Tompkins</cp:lastModifiedBy>
  <cp:revision>20</cp:revision>
  <dcterms:created xsi:type="dcterms:W3CDTF">2012-10-01T03:47:50Z</dcterms:created>
  <dcterms:modified xsi:type="dcterms:W3CDTF">2012-10-03T05:01:15Z</dcterms:modified>
</cp:coreProperties>
</file>